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747775"/>
          </p15:clr>
        </p15:guide>
        <p15:guide id="2" pos="1382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2" d="100"/>
          <a:sy n="22" d="100"/>
        </p:scale>
        <p:origin x="1770" y="7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6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e3b5ac6d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be3b5ac6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96200" y="4765280"/>
            <a:ext cx="40899300" cy="13136700"/>
          </a:xfrm>
          <a:prstGeom prst="rect">
            <a:avLst/>
          </a:prstGeom>
        </p:spPr>
        <p:txBody>
          <a:bodyPr spcFirstLastPara="1" wrap="square" lIns="476000" tIns="476000" rIns="476000" bIns="476000" anchor="b" anchorCtr="0">
            <a:normAutofit/>
          </a:bodyPr>
          <a:lstStyle>
            <a:lvl1pPr lvl="0" algn="ctr">
              <a:spcBef>
                <a:spcPts val="0"/>
              </a:spcBef>
              <a:spcAft>
                <a:spcPts val="0"/>
              </a:spcAft>
              <a:buSzPts val="27100"/>
              <a:buNone/>
              <a:defRPr sz="27100"/>
            </a:lvl1pPr>
            <a:lvl2pPr lvl="1" algn="ctr">
              <a:spcBef>
                <a:spcPts val="0"/>
              </a:spcBef>
              <a:spcAft>
                <a:spcPts val="0"/>
              </a:spcAft>
              <a:buSzPts val="27100"/>
              <a:buNone/>
              <a:defRPr sz="27100"/>
            </a:lvl2pPr>
            <a:lvl3pPr lvl="2" algn="ctr">
              <a:spcBef>
                <a:spcPts val="0"/>
              </a:spcBef>
              <a:spcAft>
                <a:spcPts val="0"/>
              </a:spcAft>
              <a:buSzPts val="27100"/>
              <a:buNone/>
              <a:defRPr sz="27100"/>
            </a:lvl3pPr>
            <a:lvl4pPr lvl="3" algn="ctr">
              <a:spcBef>
                <a:spcPts val="0"/>
              </a:spcBef>
              <a:spcAft>
                <a:spcPts val="0"/>
              </a:spcAft>
              <a:buSzPts val="27100"/>
              <a:buNone/>
              <a:defRPr sz="27100"/>
            </a:lvl4pPr>
            <a:lvl5pPr lvl="4" algn="ctr">
              <a:spcBef>
                <a:spcPts val="0"/>
              </a:spcBef>
              <a:spcAft>
                <a:spcPts val="0"/>
              </a:spcAft>
              <a:buSzPts val="27100"/>
              <a:buNone/>
              <a:defRPr sz="27100"/>
            </a:lvl5pPr>
            <a:lvl6pPr lvl="5" algn="ctr">
              <a:spcBef>
                <a:spcPts val="0"/>
              </a:spcBef>
              <a:spcAft>
                <a:spcPts val="0"/>
              </a:spcAft>
              <a:buSzPts val="27100"/>
              <a:buNone/>
              <a:defRPr sz="27100"/>
            </a:lvl6pPr>
            <a:lvl7pPr lvl="6" algn="ctr">
              <a:spcBef>
                <a:spcPts val="0"/>
              </a:spcBef>
              <a:spcAft>
                <a:spcPts val="0"/>
              </a:spcAft>
              <a:buSzPts val="27100"/>
              <a:buNone/>
              <a:defRPr sz="27100"/>
            </a:lvl7pPr>
            <a:lvl8pPr lvl="7" algn="ctr">
              <a:spcBef>
                <a:spcPts val="0"/>
              </a:spcBef>
              <a:spcAft>
                <a:spcPts val="0"/>
              </a:spcAft>
              <a:buSzPts val="27100"/>
              <a:buNone/>
              <a:defRPr sz="27100"/>
            </a:lvl8pPr>
            <a:lvl9pPr lvl="8" algn="ctr">
              <a:spcBef>
                <a:spcPts val="0"/>
              </a:spcBef>
              <a:spcAft>
                <a:spcPts val="0"/>
              </a:spcAft>
              <a:buSzPts val="27100"/>
              <a:buNone/>
              <a:defRPr sz="27100"/>
            </a:lvl9pPr>
          </a:lstStyle>
          <a:p>
            <a:endParaRPr/>
          </a:p>
        </p:txBody>
      </p:sp>
      <p:sp>
        <p:nvSpPr>
          <p:cNvPr id="11" name="Google Shape;11;p2"/>
          <p:cNvSpPr txBox="1">
            <a:spLocks noGrp="1"/>
          </p:cNvSpPr>
          <p:nvPr>
            <p:ph type="subTitle" idx="1"/>
          </p:nvPr>
        </p:nvSpPr>
        <p:spPr>
          <a:xfrm>
            <a:off x="1496160" y="18138400"/>
            <a:ext cx="40899300" cy="5072700"/>
          </a:xfrm>
          <a:prstGeom prst="rect">
            <a:avLst/>
          </a:prstGeom>
        </p:spPr>
        <p:txBody>
          <a:bodyPr spcFirstLastPara="1" wrap="square" lIns="476000" tIns="476000" rIns="476000" bIns="476000" anchor="t" anchorCtr="0">
            <a:normAutofit/>
          </a:bodyPr>
          <a:lstStyle>
            <a:lvl1pPr lvl="0" algn="ctr">
              <a:lnSpc>
                <a:spcPct val="100000"/>
              </a:lnSpc>
              <a:spcBef>
                <a:spcPts val="0"/>
              </a:spcBef>
              <a:spcAft>
                <a:spcPts val="0"/>
              </a:spcAft>
              <a:buSzPts val="14600"/>
              <a:buNone/>
              <a:defRPr sz="14600"/>
            </a:lvl1pPr>
            <a:lvl2pPr lvl="1" algn="ctr">
              <a:lnSpc>
                <a:spcPct val="100000"/>
              </a:lnSpc>
              <a:spcBef>
                <a:spcPts val="0"/>
              </a:spcBef>
              <a:spcAft>
                <a:spcPts val="0"/>
              </a:spcAft>
              <a:buSzPts val="14600"/>
              <a:buNone/>
              <a:defRPr sz="14600"/>
            </a:lvl2pPr>
            <a:lvl3pPr lvl="2" algn="ctr">
              <a:lnSpc>
                <a:spcPct val="100000"/>
              </a:lnSpc>
              <a:spcBef>
                <a:spcPts val="0"/>
              </a:spcBef>
              <a:spcAft>
                <a:spcPts val="0"/>
              </a:spcAft>
              <a:buSzPts val="14600"/>
              <a:buNone/>
              <a:defRPr sz="14600"/>
            </a:lvl3pPr>
            <a:lvl4pPr lvl="3" algn="ctr">
              <a:lnSpc>
                <a:spcPct val="100000"/>
              </a:lnSpc>
              <a:spcBef>
                <a:spcPts val="0"/>
              </a:spcBef>
              <a:spcAft>
                <a:spcPts val="0"/>
              </a:spcAft>
              <a:buSzPts val="14600"/>
              <a:buNone/>
              <a:defRPr sz="14600"/>
            </a:lvl4pPr>
            <a:lvl5pPr lvl="4" algn="ctr">
              <a:lnSpc>
                <a:spcPct val="100000"/>
              </a:lnSpc>
              <a:spcBef>
                <a:spcPts val="0"/>
              </a:spcBef>
              <a:spcAft>
                <a:spcPts val="0"/>
              </a:spcAft>
              <a:buSzPts val="14600"/>
              <a:buNone/>
              <a:defRPr sz="14600"/>
            </a:lvl5pPr>
            <a:lvl6pPr lvl="5" algn="ctr">
              <a:lnSpc>
                <a:spcPct val="100000"/>
              </a:lnSpc>
              <a:spcBef>
                <a:spcPts val="0"/>
              </a:spcBef>
              <a:spcAft>
                <a:spcPts val="0"/>
              </a:spcAft>
              <a:buSzPts val="14600"/>
              <a:buNone/>
              <a:defRPr sz="14600"/>
            </a:lvl6pPr>
            <a:lvl7pPr lvl="6" algn="ctr">
              <a:lnSpc>
                <a:spcPct val="100000"/>
              </a:lnSpc>
              <a:spcBef>
                <a:spcPts val="0"/>
              </a:spcBef>
              <a:spcAft>
                <a:spcPts val="0"/>
              </a:spcAft>
              <a:buSzPts val="14600"/>
              <a:buNone/>
              <a:defRPr sz="14600"/>
            </a:lvl7pPr>
            <a:lvl8pPr lvl="7" algn="ctr">
              <a:lnSpc>
                <a:spcPct val="100000"/>
              </a:lnSpc>
              <a:spcBef>
                <a:spcPts val="0"/>
              </a:spcBef>
              <a:spcAft>
                <a:spcPts val="0"/>
              </a:spcAft>
              <a:buSzPts val="14600"/>
              <a:buNone/>
              <a:defRPr sz="14600"/>
            </a:lvl8pPr>
            <a:lvl9pPr lvl="8" algn="ctr">
              <a:lnSpc>
                <a:spcPct val="100000"/>
              </a:lnSpc>
              <a:spcBef>
                <a:spcPts val="0"/>
              </a:spcBef>
              <a:spcAft>
                <a:spcPts val="0"/>
              </a:spcAft>
              <a:buSzPts val="14600"/>
              <a:buNone/>
              <a:defRPr sz="14600"/>
            </a:lvl9pPr>
          </a:lstStyle>
          <a:p>
            <a:endParaRPr/>
          </a:p>
        </p:txBody>
      </p:sp>
      <p:sp>
        <p:nvSpPr>
          <p:cNvPr id="12" name="Google Shape;12;p2"/>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496160" y="7079200"/>
            <a:ext cx="40899300" cy="12566400"/>
          </a:xfrm>
          <a:prstGeom prst="rect">
            <a:avLst/>
          </a:prstGeom>
        </p:spPr>
        <p:txBody>
          <a:bodyPr spcFirstLastPara="1" wrap="square" lIns="476000" tIns="476000" rIns="476000" bIns="476000" anchor="b" anchorCtr="0">
            <a:normAutofit/>
          </a:bodyPr>
          <a:lstStyle>
            <a:lvl1pPr lvl="0" algn="ctr">
              <a:spcBef>
                <a:spcPts val="0"/>
              </a:spcBef>
              <a:spcAft>
                <a:spcPts val="0"/>
              </a:spcAft>
              <a:buSzPts val="62500"/>
              <a:buNone/>
              <a:defRPr sz="62500"/>
            </a:lvl1pPr>
            <a:lvl2pPr lvl="1" algn="ctr">
              <a:spcBef>
                <a:spcPts val="0"/>
              </a:spcBef>
              <a:spcAft>
                <a:spcPts val="0"/>
              </a:spcAft>
              <a:buSzPts val="62500"/>
              <a:buNone/>
              <a:defRPr sz="62500"/>
            </a:lvl2pPr>
            <a:lvl3pPr lvl="2" algn="ctr">
              <a:spcBef>
                <a:spcPts val="0"/>
              </a:spcBef>
              <a:spcAft>
                <a:spcPts val="0"/>
              </a:spcAft>
              <a:buSzPts val="62500"/>
              <a:buNone/>
              <a:defRPr sz="62500"/>
            </a:lvl3pPr>
            <a:lvl4pPr lvl="3" algn="ctr">
              <a:spcBef>
                <a:spcPts val="0"/>
              </a:spcBef>
              <a:spcAft>
                <a:spcPts val="0"/>
              </a:spcAft>
              <a:buSzPts val="62500"/>
              <a:buNone/>
              <a:defRPr sz="62500"/>
            </a:lvl4pPr>
            <a:lvl5pPr lvl="4" algn="ctr">
              <a:spcBef>
                <a:spcPts val="0"/>
              </a:spcBef>
              <a:spcAft>
                <a:spcPts val="0"/>
              </a:spcAft>
              <a:buSzPts val="62500"/>
              <a:buNone/>
              <a:defRPr sz="62500"/>
            </a:lvl5pPr>
            <a:lvl6pPr lvl="5" algn="ctr">
              <a:spcBef>
                <a:spcPts val="0"/>
              </a:spcBef>
              <a:spcAft>
                <a:spcPts val="0"/>
              </a:spcAft>
              <a:buSzPts val="62500"/>
              <a:buNone/>
              <a:defRPr sz="62500"/>
            </a:lvl6pPr>
            <a:lvl7pPr lvl="6" algn="ctr">
              <a:spcBef>
                <a:spcPts val="0"/>
              </a:spcBef>
              <a:spcAft>
                <a:spcPts val="0"/>
              </a:spcAft>
              <a:buSzPts val="62500"/>
              <a:buNone/>
              <a:defRPr sz="62500"/>
            </a:lvl7pPr>
            <a:lvl8pPr lvl="7" algn="ctr">
              <a:spcBef>
                <a:spcPts val="0"/>
              </a:spcBef>
              <a:spcAft>
                <a:spcPts val="0"/>
              </a:spcAft>
              <a:buSzPts val="62500"/>
              <a:buNone/>
              <a:defRPr sz="62500"/>
            </a:lvl8pPr>
            <a:lvl9pPr lvl="8" algn="ctr">
              <a:spcBef>
                <a:spcPts val="0"/>
              </a:spcBef>
              <a:spcAft>
                <a:spcPts val="0"/>
              </a:spcAft>
              <a:buSzPts val="62500"/>
              <a:buNone/>
              <a:defRPr sz="62500"/>
            </a:lvl9pPr>
          </a:lstStyle>
          <a:p>
            <a:r>
              <a:t>xx%</a:t>
            </a:r>
          </a:p>
        </p:txBody>
      </p:sp>
      <p:sp>
        <p:nvSpPr>
          <p:cNvPr id="46" name="Google Shape;46;p11"/>
          <p:cNvSpPr txBox="1">
            <a:spLocks noGrp="1"/>
          </p:cNvSpPr>
          <p:nvPr>
            <p:ph type="body" idx="1"/>
          </p:nvPr>
        </p:nvSpPr>
        <p:spPr>
          <a:xfrm>
            <a:off x="1496160" y="20174240"/>
            <a:ext cx="40899300" cy="8325000"/>
          </a:xfrm>
          <a:prstGeom prst="rect">
            <a:avLst/>
          </a:prstGeom>
        </p:spPr>
        <p:txBody>
          <a:bodyPr spcFirstLastPara="1" wrap="square" lIns="476000" tIns="476000" rIns="476000" bIns="476000" anchor="t" anchorCtr="0">
            <a:normAutofit/>
          </a:bodyPr>
          <a:lstStyle>
            <a:lvl1pPr marL="457200" lvl="0" indent="-825500" algn="ctr">
              <a:spcBef>
                <a:spcPts val="0"/>
              </a:spcBef>
              <a:spcAft>
                <a:spcPts val="0"/>
              </a:spcAft>
              <a:buSzPts val="9400"/>
              <a:buChar char="●"/>
              <a:defRPr/>
            </a:lvl1pPr>
            <a:lvl2pPr marL="914400" lvl="1" indent="-692150" algn="ctr">
              <a:spcBef>
                <a:spcPts val="0"/>
              </a:spcBef>
              <a:spcAft>
                <a:spcPts val="0"/>
              </a:spcAft>
              <a:buSzPts val="7300"/>
              <a:buChar char="○"/>
              <a:defRPr/>
            </a:lvl2pPr>
            <a:lvl3pPr marL="1371600" lvl="2" indent="-692150" algn="ctr">
              <a:spcBef>
                <a:spcPts val="0"/>
              </a:spcBef>
              <a:spcAft>
                <a:spcPts val="0"/>
              </a:spcAft>
              <a:buSzPts val="7300"/>
              <a:buChar char="■"/>
              <a:defRPr/>
            </a:lvl3pPr>
            <a:lvl4pPr marL="1828800" lvl="3" indent="-692150" algn="ctr">
              <a:spcBef>
                <a:spcPts val="0"/>
              </a:spcBef>
              <a:spcAft>
                <a:spcPts val="0"/>
              </a:spcAft>
              <a:buSzPts val="7300"/>
              <a:buChar char="●"/>
              <a:defRPr/>
            </a:lvl4pPr>
            <a:lvl5pPr marL="2286000" lvl="4" indent="-692150" algn="ctr">
              <a:spcBef>
                <a:spcPts val="0"/>
              </a:spcBef>
              <a:spcAft>
                <a:spcPts val="0"/>
              </a:spcAft>
              <a:buSzPts val="7300"/>
              <a:buChar char="○"/>
              <a:defRPr/>
            </a:lvl5pPr>
            <a:lvl6pPr marL="2743200" lvl="5" indent="-692150" algn="ctr">
              <a:spcBef>
                <a:spcPts val="0"/>
              </a:spcBef>
              <a:spcAft>
                <a:spcPts val="0"/>
              </a:spcAft>
              <a:buSzPts val="7300"/>
              <a:buChar char="■"/>
              <a:defRPr/>
            </a:lvl6pPr>
            <a:lvl7pPr marL="3200400" lvl="6" indent="-692150" algn="ctr">
              <a:spcBef>
                <a:spcPts val="0"/>
              </a:spcBef>
              <a:spcAft>
                <a:spcPts val="0"/>
              </a:spcAft>
              <a:buSzPts val="7300"/>
              <a:buChar char="●"/>
              <a:defRPr/>
            </a:lvl7pPr>
            <a:lvl8pPr marL="3657600" lvl="7" indent="-692150" algn="ctr">
              <a:spcBef>
                <a:spcPts val="0"/>
              </a:spcBef>
              <a:spcAft>
                <a:spcPts val="0"/>
              </a:spcAft>
              <a:buSzPts val="7300"/>
              <a:buChar char="○"/>
              <a:defRPr/>
            </a:lvl8pPr>
            <a:lvl9pPr marL="4114800" lvl="8" indent="-692150" algn="ctr">
              <a:spcBef>
                <a:spcPts val="0"/>
              </a:spcBef>
              <a:spcAft>
                <a:spcPts val="0"/>
              </a:spcAft>
              <a:buSzPts val="7300"/>
              <a:buChar char="■"/>
              <a:defRPr/>
            </a:lvl9pPr>
          </a:lstStyle>
          <a:p>
            <a:endParaRPr/>
          </a:p>
        </p:txBody>
      </p:sp>
      <p:sp>
        <p:nvSpPr>
          <p:cNvPr id="47" name="Google Shape;47;p11"/>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96160" y="13765440"/>
            <a:ext cx="40899300" cy="5387400"/>
          </a:xfrm>
          <a:prstGeom prst="rect">
            <a:avLst/>
          </a:prstGeom>
        </p:spPr>
        <p:txBody>
          <a:bodyPr spcFirstLastPara="1" wrap="square" lIns="476000" tIns="476000" rIns="476000" bIns="476000" anchor="ctr" anchorCtr="0">
            <a:normAutofit/>
          </a:bodyPr>
          <a:lstStyle>
            <a:lvl1pPr lvl="0" algn="ctr">
              <a:spcBef>
                <a:spcPts val="0"/>
              </a:spcBef>
              <a:spcAft>
                <a:spcPts val="0"/>
              </a:spcAft>
              <a:buSzPts val="18700"/>
              <a:buNone/>
              <a:defRPr sz="18700"/>
            </a:lvl1pPr>
            <a:lvl2pPr lvl="1" algn="ctr">
              <a:spcBef>
                <a:spcPts val="0"/>
              </a:spcBef>
              <a:spcAft>
                <a:spcPts val="0"/>
              </a:spcAft>
              <a:buSzPts val="18700"/>
              <a:buNone/>
              <a:defRPr sz="18700"/>
            </a:lvl2pPr>
            <a:lvl3pPr lvl="2" algn="ctr">
              <a:spcBef>
                <a:spcPts val="0"/>
              </a:spcBef>
              <a:spcAft>
                <a:spcPts val="0"/>
              </a:spcAft>
              <a:buSzPts val="18700"/>
              <a:buNone/>
              <a:defRPr sz="18700"/>
            </a:lvl3pPr>
            <a:lvl4pPr lvl="3" algn="ctr">
              <a:spcBef>
                <a:spcPts val="0"/>
              </a:spcBef>
              <a:spcAft>
                <a:spcPts val="0"/>
              </a:spcAft>
              <a:buSzPts val="18700"/>
              <a:buNone/>
              <a:defRPr sz="18700"/>
            </a:lvl4pPr>
            <a:lvl5pPr lvl="4" algn="ctr">
              <a:spcBef>
                <a:spcPts val="0"/>
              </a:spcBef>
              <a:spcAft>
                <a:spcPts val="0"/>
              </a:spcAft>
              <a:buSzPts val="18700"/>
              <a:buNone/>
              <a:defRPr sz="18700"/>
            </a:lvl5pPr>
            <a:lvl6pPr lvl="5" algn="ctr">
              <a:spcBef>
                <a:spcPts val="0"/>
              </a:spcBef>
              <a:spcAft>
                <a:spcPts val="0"/>
              </a:spcAft>
              <a:buSzPts val="18700"/>
              <a:buNone/>
              <a:defRPr sz="18700"/>
            </a:lvl6pPr>
            <a:lvl7pPr lvl="6" algn="ctr">
              <a:spcBef>
                <a:spcPts val="0"/>
              </a:spcBef>
              <a:spcAft>
                <a:spcPts val="0"/>
              </a:spcAft>
              <a:buSzPts val="18700"/>
              <a:buNone/>
              <a:defRPr sz="18700"/>
            </a:lvl7pPr>
            <a:lvl8pPr lvl="7" algn="ctr">
              <a:spcBef>
                <a:spcPts val="0"/>
              </a:spcBef>
              <a:spcAft>
                <a:spcPts val="0"/>
              </a:spcAft>
              <a:buSzPts val="18700"/>
              <a:buNone/>
              <a:defRPr sz="18700"/>
            </a:lvl8pPr>
            <a:lvl9pPr lvl="8" algn="ctr">
              <a:spcBef>
                <a:spcPts val="0"/>
              </a:spcBef>
              <a:spcAft>
                <a:spcPts val="0"/>
              </a:spcAft>
              <a:buSzPts val="18700"/>
              <a:buNone/>
              <a:defRPr sz="18700"/>
            </a:lvl9pPr>
          </a:lstStyle>
          <a:p>
            <a:endParaRPr/>
          </a:p>
        </p:txBody>
      </p:sp>
      <p:sp>
        <p:nvSpPr>
          <p:cNvPr id="15" name="Google Shape;15;p3"/>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496160" y="2848160"/>
            <a:ext cx="40899300" cy="3665400"/>
          </a:xfrm>
          <a:prstGeom prst="rect">
            <a:avLst/>
          </a:prstGeom>
        </p:spPr>
        <p:txBody>
          <a:bodyPr spcFirstLastPara="1" wrap="square" lIns="476000" tIns="476000" rIns="476000" bIns="476000" anchor="t" anchorCtr="0">
            <a:normAutofit/>
          </a:bodyPr>
          <a:lstStyle>
            <a:lvl1pPr lvl="0">
              <a:spcBef>
                <a:spcPts val="0"/>
              </a:spcBef>
              <a:spcAft>
                <a:spcPts val="0"/>
              </a:spcAft>
              <a:buSzPts val="14600"/>
              <a:buNone/>
              <a:defRPr/>
            </a:lvl1pPr>
            <a:lvl2pPr lvl="1">
              <a:spcBef>
                <a:spcPts val="0"/>
              </a:spcBef>
              <a:spcAft>
                <a:spcPts val="0"/>
              </a:spcAft>
              <a:buSzPts val="14600"/>
              <a:buNone/>
              <a:defRPr/>
            </a:lvl2pPr>
            <a:lvl3pPr lvl="2">
              <a:spcBef>
                <a:spcPts val="0"/>
              </a:spcBef>
              <a:spcAft>
                <a:spcPts val="0"/>
              </a:spcAft>
              <a:buSzPts val="14600"/>
              <a:buNone/>
              <a:defRPr/>
            </a:lvl3pPr>
            <a:lvl4pPr lvl="3">
              <a:spcBef>
                <a:spcPts val="0"/>
              </a:spcBef>
              <a:spcAft>
                <a:spcPts val="0"/>
              </a:spcAft>
              <a:buSzPts val="14600"/>
              <a:buNone/>
              <a:defRPr/>
            </a:lvl4pPr>
            <a:lvl5pPr lvl="4">
              <a:spcBef>
                <a:spcPts val="0"/>
              </a:spcBef>
              <a:spcAft>
                <a:spcPts val="0"/>
              </a:spcAft>
              <a:buSzPts val="14600"/>
              <a:buNone/>
              <a:defRPr/>
            </a:lvl5pPr>
            <a:lvl6pPr lvl="5">
              <a:spcBef>
                <a:spcPts val="0"/>
              </a:spcBef>
              <a:spcAft>
                <a:spcPts val="0"/>
              </a:spcAft>
              <a:buSzPts val="14600"/>
              <a:buNone/>
              <a:defRPr/>
            </a:lvl6pPr>
            <a:lvl7pPr lvl="6">
              <a:spcBef>
                <a:spcPts val="0"/>
              </a:spcBef>
              <a:spcAft>
                <a:spcPts val="0"/>
              </a:spcAft>
              <a:buSzPts val="14600"/>
              <a:buNone/>
              <a:defRPr/>
            </a:lvl7pPr>
            <a:lvl8pPr lvl="7">
              <a:spcBef>
                <a:spcPts val="0"/>
              </a:spcBef>
              <a:spcAft>
                <a:spcPts val="0"/>
              </a:spcAft>
              <a:buSzPts val="14600"/>
              <a:buNone/>
              <a:defRPr/>
            </a:lvl8pPr>
            <a:lvl9pPr lvl="8">
              <a:spcBef>
                <a:spcPts val="0"/>
              </a:spcBef>
              <a:spcAft>
                <a:spcPts val="0"/>
              </a:spcAft>
              <a:buSzPts val="14600"/>
              <a:buNone/>
              <a:defRPr/>
            </a:lvl9pPr>
          </a:lstStyle>
          <a:p>
            <a:endParaRPr/>
          </a:p>
        </p:txBody>
      </p:sp>
      <p:sp>
        <p:nvSpPr>
          <p:cNvPr id="18" name="Google Shape;18;p4"/>
          <p:cNvSpPr txBox="1">
            <a:spLocks noGrp="1"/>
          </p:cNvSpPr>
          <p:nvPr>
            <p:ph type="body" idx="1"/>
          </p:nvPr>
        </p:nvSpPr>
        <p:spPr>
          <a:xfrm>
            <a:off x="1496160" y="7375840"/>
            <a:ext cx="40899300" cy="21864900"/>
          </a:xfrm>
          <a:prstGeom prst="rect">
            <a:avLst/>
          </a:prstGeom>
        </p:spPr>
        <p:txBody>
          <a:bodyPr spcFirstLastPara="1" wrap="square" lIns="476000" tIns="476000" rIns="476000" bIns="476000" anchor="t" anchorCtr="0">
            <a:normAutofit/>
          </a:bodyPr>
          <a:lstStyle>
            <a:lvl1pPr marL="457200" lvl="0" indent="-825500">
              <a:spcBef>
                <a:spcPts val="0"/>
              </a:spcBef>
              <a:spcAft>
                <a:spcPts val="0"/>
              </a:spcAft>
              <a:buSzPts val="9400"/>
              <a:buChar char="●"/>
              <a:defRPr/>
            </a:lvl1pPr>
            <a:lvl2pPr marL="914400" lvl="1" indent="-692150">
              <a:spcBef>
                <a:spcPts val="0"/>
              </a:spcBef>
              <a:spcAft>
                <a:spcPts val="0"/>
              </a:spcAft>
              <a:buSzPts val="7300"/>
              <a:buChar char="○"/>
              <a:defRPr/>
            </a:lvl2pPr>
            <a:lvl3pPr marL="1371600" lvl="2" indent="-692150">
              <a:spcBef>
                <a:spcPts val="0"/>
              </a:spcBef>
              <a:spcAft>
                <a:spcPts val="0"/>
              </a:spcAft>
              <a:buSzPts val="7300"/>
              <a:buChar char="■"/>
              <a:defRPr/>
            </a:lvl3pPr>
            <a:lvl4pPr marL="1828800" lvl="3" indent="-692150">
              <a:spcBef>
                <a:spcPts val="0"/>
              </a:spcBef>
              <a:spcAft>
                <a:spcPts val="0"/>
              </a:spcAft>
              <a:buSzPts val="7300"/>
              <a:buChar char="●"/>
              <a:defRPr/>
            </a:lvl4pPr>
            <a:lvl5pPr marL="2286000" lvl="4" indent="-692150">
              <a:spcBef>
                <a:spcPts val="0"/>
              </a:spcBef>
              <a:spcAft>
                <a:spcPts val="0"/>
              </a:spcAft>
              <a:buSzPts val="7300"/>
              <a:buChar char="○"/>
              <a:defRPr/>
            </a:lvl5pPr>
            <a:lvl6pPr marL="2743200" lvl="5" indent="-692150">
              <a:spcBef>
                <a:spcPts val="0"/>
              </a:spcBef>
              <a:spcAft>
                <a:spcPts val="0"/>
              </a:spcAft>
              <a:buSzPts val="7300"/>
              <a:buChar char="■"/>
              <a:defRPr/>
            </a:lvl6pPr>
            <a:lvl7pPr marL="3200400" lvl="6" indent="-692150">
              <a:spcBef>
                <a:spcPts val="0"/>
              </a:spcBef>
              <a:spcAft>
                <a:spcPts val="0"/>
              </a:spcAft>
              <a:buSzPts val="7300"/>
              <a:buChar char="●"/>
              <a:defRPr/>
            </a:lvl7pPr>
            <a:lvl8pPr marL="3657600" lvl="7" indent="-692150">
              <a:spcBef>
                <a:spcPts val="0"/>
              </a:spcBef>
              <a:spcAft>
                <a:spcPts val="0"/>
              </a:spcAft>
              <a:buSzPts val="7300"/>
              <a:buChar char="○"/>
              <a:defRPr/>
            </a:lvl8pPr>
            <a:lvl9pPr marL="4114800" lvl="8" indent="-692150">
              <a:spcBef>
                <a:spcPts val="0"/>
              </a:spcBef>
              <a:spcAft>
                <a:spcPts val="0"/>
              </a:spcAft>
              <a:buSzPts val="7300"/>
              <a:buChar char="■"/>
              <a:defRPr/>
            </a:lvl9pPr>
          </a:lstStyle>
          <a:p>
            <a:endParaRPr/>
          </a:p>
        </p:txBody>
      </p:sp>
      <p:sp>
        <p:nvSpPr>
          <p:cNvPr id="19" name="Google Shape;19;p4"/>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496160" y="2848160"/>
            <a:ext cx="40899300" cy="3665400"/>
          </a:xfrm>
          <a:prstGeom prst="rect">
            <a:avLst/>
          </a:prstGeom>
        </p:spPr>
        <p:txBody>
          <a:bodyPr spcFirstLastPara="1" wrap="square" lIns="476000" tIns="476000" rIns="476000" bIns="476000" anchor="t" anchorCtr="0">
            <a:normAutofit/>
          </a:bodyPr>
          <a:lstStyle>
            <a:lvl1pPr lvl="0">
              <a:spcBef>
                <a:spcPts val="0"/>
              </a:spcBef>
              <a:spcAft>
                <a:spcPts val="0"/>
              </a:spcAft>
              <a:buSzPts val="14600"/>
              <a:buNone/>
              <a:defRPr/>
            </a:lvl1pPr>
            <a:lvl2pPr lvl="1">
              <a:spcBef>
                <a:spcPts val="0"/>
              </a:spcBef>
              <a:spcAft>
                <a:spcPts val="0"/>
              </a:spcAft>
              <a:buSzPts val="14600"/>
              <a:buNone/>
              <a:defRPr/>
            </a:lvl2pPr>
            <a:lvl3pPr lvl="2">
              <a:spcBef>
                <a:spcPts val="0"/>
              </a:spcBef>
              <a:spcAft>
                <a:spcPts val="0"/>
              </a:spcAft>
              <a:buSzPts val="14600"/>
              <a:buNone/>
              <a:defRPr/>
            </a:lvl3pPr>
            <a:lvl4pPr lvl="3">
              <a:spcBef>
                <a:spcPts val="0"/>
              </a:spcBef>
              <a:spcAft>
                <a:spcPts val="0"/>
              </a:spcAft>
              <a:buSzPts val="14600"/>
              <a:buNone/>
              <a:defRPr/>
            </a:lvl4pPr>
            <a:lvl5pPr lvl="4">
              <a:spcBef>
                <a:spcPts val="0"/>
              </a:spcBef>
              <a:spcAft>
                <a:spcPts val="0"/>
              </a:spcAft>
              <a:buSzPts val="14600"/>
              <a:buNone/>
              <a:defRPr/>
            </a:lvl5pPr>
            <a:lvl6pPr lvl="5">
              <a:spcBef>
                <a:spcPts val="0"/>
              </a:spcBef>
              <a:spcAft>
                <a:spcPts val="0"/>
              </a:spcAft>
              <a:buSzPts val="14600"/>
              <a:buNone/>
              <a:defRPr/>
            </a:lvl6pPr>
            <a:lvl7pPr lvl="6">
              <a:spcBef>
                <a:spcPts val="0"/>
              </a:spcBef>
              <a:spcAft>
                <a:spcPts val="0"/>
              </a:spcAft>
              <a:buSzPts val="14600"/>
              <a:buNone/>
              <a:defRPr/>
            </a:lvl7pPr>
            <a:lvl8pPr lvl="7">
              <a:spcBef>
                <a:spcPts val="0"/>
              </a:spcBef>
              <a:spcAft>
                <a:spcPts val="0"/>
              </a:spcAft>
              <a:buSzPts val="14600"/>
              <a:buNone/>
              <a:defRPr/>
            </a:lvl8pPr>
            <a:lvl9pPr lvl="8">
              <a:spcBef>
                <a:spcPts val="0"/>
              </a:spcBef>
              <a:spcAft>
                <a:spcPts val="0"/>
              </a:spcAft>
              <a:buSzPts val="14600"/>
              <a:buNone/>
              <a:defRPr/>
            </a:lvl9pPr>
          </a:lstStyle>
          <a:p>
            <a:endParaRPr/>
          </a:p>
        </p:txBody>
      </p:sp>
      <p:sp>
        <p:nvSpPr>
          <p:cNvPr id="22" name="Google Shape;22;p5"/>
          <p:cNvSpPr txBox="1">
            <a:spLocks noGrp="1"/>
          </p:cNvSpPr>
          <p:nvPr>
            <p:ph type="body" idx="1"/>
          </p:nvPr>
        </p:nvSpPr>
        <p:spPr>
          <a:xfrm>
            <a:off x="1496160" y="7375840"/>
            <a:ext cx="19199100" cy="21864900"/>
          </a:xfrm>
          <a:prstGeom prst="rect">
            <a:avLst/>
          </a:prstGeom>
        </p:spPr>
        <p:txBody>
          <a:bodyPr spcFirstLastPara="1" wrap="square" lIns="476000" tIns="476000" rIns="476000" bIns="476000" anchor="t" anchorCtr="0">
            <a:normAutofit/>
          </a:bodyPr>
          <a:lstStyle>
            <a:lvl1pPr marL="457200" lvl="0" indent="-692150">
              <a:spcBef>
                <a:spcPts val="0"/>
              </a:spcBef>
              <a:spcAft>
                <a:spcPts val="0"/>
              </a:spcAft>
              <a:buSzPts val="7300"/>
              <a:buChar char="●"/>
              <a:defRPr sz="7300"/>
            </a:lvl1pPr>
            <a:lvl2pPr marL="914400" lvl="1" indent="-622300">
              <a:spcBef>
                <a:spcPts val="0"/>
              </a:spcBef>
              <a:spcAft>
                <a:spcPts val="0"/>
              </a:spcAft>
              <a:buSzPts val="6200"/>
              <a:buChar char="○"/>
              <a:defRPr sz="6200"/>
            </a:lvl2pPr>
            <a:lvl3pPr marL="1371600" lvl="2" indent="-622300">
              <a:spcBef>
                <a:spcPts val="0"/>
              </a:spcBef>
              <a:spcAft>
                <a:spcPts val="0"/>
              </a:spcAft>
              <a:buSzPts val="6200"/>
              <a:buChar char="■"/>
              <a:defRPr sz="6200"/>
            </a:lvl3pPr>
            <a:lvl4pPr marL="1828800" lvl="3" indent="-622300">
              <a:spcBef>
                <a:spcPts val="0"/>
              </a:spcBef>
              <a:spcAft>
                <a:spcPts val="0"/>
              </a:spcAft>
              <a:buSzPts val="6200"/>
              <a:buChar char="●"/>
              <a:defRPr sz="6200"/>
            </a:lvl4pPr>
            <a:lvl5pPr marL="2286000" lvl="4" indent="-622300">
              <a:spcBef>
                <a:spcPts val="0"/>
              </a:spcBef>
              <a:spcAft>
                <a:spcPts val="0"/>
              </a:spcAft>
              <a:buSzPts val="6200"/>
              <a:buChar char="○"/>
              <a:defRPr sz="6200"/>
            </a:lvl5pPr>
            <a:lvl6pPr marL="2743200" lvl="5" indent="-622300">
              <a:spcBef>
                <a:spcPts val="0"/>
              </a:spcBef>
              <a:spcAft>
                <a:spcPts val="0"/>
              </a:spcAft>
              <a:buSzPts val="6200"/>
              <a:buChar char="■"/>
              <a:defRPr sz="6200"/>
            </a:lvl6pPr>
            <a:lvl7pPr marL="3200400" lvl="6" indent="-622300">
              <a:spcBef>
                <a:spcPts val="0"/>
              </a:spcBef>
              <a:spcAft>
                <a:spcPts val="0"/>
              </a:spcAft>
              <a:buSzPts val="6200"/>
              <a:buChar char="●"/>
              <a:defRPr sz="6200"/>
            </a:lvl7pPr>
            <a:lvl8pPr marL="3657600" lvl="7" indent="-622300">
              <a:spcBef>
                <a:spcPts val="0"/>
              </a:spcBef>
              <a:spcAft>
                <a:spcPts val="0"/>
              </a:spcAft>
              <a:buSzPts val="6200"/>
              <a:buChar char="○"/>
              <a:defRPr sz="6200"/>
            </a:lvl8pPr>
            <a:lvl9pPr marL="4114800" lvl="8" indent="-622300">
              <a:spcBef>
                <a:spcPts val="0"/>
              </a:spcBef>
              <a:spcAft>
                <a:spcPts val="0"/>
              </a:spcAft>
              <a:buSzPts val="6200"/>
              <a:buChar char="■"/>
              <a:defRPr sz="6200"/>
            </a:lvl9pPr>
          </a:lstStyle>
          <a:p>
            <a:endParaRPr/>
          </a:p>
        </p:txBody>
      </p:sp>
      <p:sp>
        <p:nvSpPr>
          <p:cNvPr id="23" name="Google Shape;23;p5"/>
          <p:cNvSpPr txBox="1">
            <a:spLocks noGrp="1"/>
          </p:cNvSpPr>
          <p:nvPr>
            <p:ph type="body" idx="2"/>
          </p:nvPr>
        </p:nvSpPr>
        <p:spPr>
          <a:xfrm>
            <a:off x="23195520" y="7375840"/>
            <a:ext cx="19199100" cy="21864900"/>
          </a:xfrm>
          <a:prstGeom prst="rect">
            <a:avLst/>
          </a:prstGeom>
        </p:spPr>
        <p:txBody>
          <a:bodyPr spcFirstLastPara="1" wrap="square" lIns="476000" tIns="476000" rIns="476000" bIns="476000" anchor="t" anchorCtr="0">
            <a:normAutofit/>
          </a:bodyPr>
          <a:lstStyle>
            <a:lvl1pPr marL="457200" lvl="0" indent="-692150">
              <a:spcBef>
                <a:spcPts val="0"/>
              </a:spcBef>
              <a:spcAft>
                <a:spcPts val="0"/>
              </a:spcAft>
              <a:buSzPts val="7300"/>
              <a:buChar char="●"/>
              <a:defRPr sz="7300"/>
            </a:lvl1pPr>
            <a:lvl2pPr marL="914400" lvl="1" indent="-622300">
              <a:spcBef>
                <a:spcPts val="0"/>
              </a:spcBef>
              <a:spcAft>
                <a:spcPts val="0"/>
              </a:spcAft>
              <a:buSzPts val="6200"/>
              <a:buChar char="○"/>
              <a:defRPr sz="6200"/>
            </a:lvl2pPr>
            <a:lvl3pPr marL="1371600" lvl="2" indent="-622300">
              <a:spcBef>
                <a:spcPts val="0"/>
              </a:spcBef>
              <a:spcAft>
                <a:spcPts val="0"/>
              </a:spcAft>
              <a:buSzPts val="6200"/>
              <a:buChar char="■"/>
              <a:defRPr sz="6200"/>
            </a:lvl3pPr>
            <a:lvl4pPr marL="1828800" lvl="3" indent="-622300">
              <a:spcBef>
                <a:spcPts val="0"/>
              </a:spcBef>
              <a:spcAft>
                <a:spcPts val="0"/>
              </a:spcAft>
              <a:buSzPts val="6200"/>
              <a:buChar char="●"/>
              <a:defRPr sz="6200"/>
            </a:lvl4pPr>
            <a:lvl5pPr marL="2286000" lvl="4" indent="-622300">
              <a:spcBef>
                <a:spcPts val="0"/>
              </a:spcBef>
              <a:spcAft>
                <a:spcPts val="0"/>
              </a:spcAft>
              <a:buSzPts val="6200"/>
              <a:buChar char="○"/>
              <a:defRPr sz="6200"/>
            </a:lvl5pPr>
            <a:lvl6pPr marL="2743200" lvl="5" indent="-622300">
              <a:spcBef>
                <a:spcPts val="0"/>
              </a:spcBef>
              <a:spcAft>
                <a:spcPts val="0"/>
              </a:spcAft>
              <a:buSzPts val="6200"/>
              <a:buChar char="■"/>
              <a:defRPr sz="6200"/>
            </a:lvl6pPr>
            <a:lvl7pPr marL="3200400" lvl="6" indent="-622300">
              <a:spcBef>
                <a:spcPts val="0"/>
              </a:spcBef>
              <a:spcAft>
                <a:spcPts val="0"/>
              </a:spcAft>
              <a:buSzPts val="6200"/>
              <a:buChar char="●"/>
              <a:defRPr sz="6200"/>
            </a:lvl7pPr>
            <a:lvl8pPr marL="3657600" lvl="7" indent="-622300">
              <a:spcBef>
                <a:spcPts val="0"/>
              </a:spcBef>
              <a:spcAft>
                <a:spcPts val="0"/>
              </a:spcAft>
              <a:buSzPts val="6200"/>
              <a:buChar char="○"/>
              <a:defRPr sz="6200"/>
            </a:lvl8pPr>
            <a:lvl9pPr marL="4114800" lvl="8" indent="-622300">
              <a:spcBef>
                <a:spcPts val="0"/>
              </a:spcBef>
              <a:spcAft>
                <a:spcPts val="0"/>
              </a:spcAft>
              <a:buSzPts val="6200"/>
              <a:buChar char="■"/>
              <a:defRPr sz="6200"/>
            </a:lvl9pPr>
          </a:lstStyle>
          <a:p>
            <a:endParaRPr/>
          </a:p>
        </p:txBody>
      </p:sp>
      <p:sp>
        <p:nvSpPr>
          <p:cNvPr id="24" name="Google Shape;24;p5"/>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496160" y="2848160"/>
            <a:ext cx="40899300" cy="3665400"/>
          </a:xfrm>
          <a:prstGeom prst="rect">
            <a:avLst/>
          </a:prstGeom>
        </p:spPr>
        <p:txBody>
          <a:bodyPr spcFirstLastPara="1" wrap="square" lIns="476000" tIns="476000" rIns="476000" bIns="476000" anchor="t" anchorCtr="0">
            <a:normAutofit/>
          </a:bodyPr>
          <a:lstStyle>
            <a:lvl1pPr lvl="0">
              <a:spcBef>
                <a:spcPts val="0"/>
              </a:spcBef>
              <a:spcAft>
                <a:spcPts val="0"/>
              </a:spcAft>
              <a:buSzPts val="14600"/>
              <a:buNone/>
              <a:defRPr/>
            </a:lvl1pPr>
            <a:lvl2pPr lvl="1">
              <a:spcBef>
                <a:spcPts val="0"/>
              </a:spcBef>
              <a:spcAft>
                <a:spcPts val="0"/>
              </a:spcAft>
              <a:buSzPts val="14600"/>
              <a:buNone/>
              <a:defRPr/>
            </a:lvl2pPr>
            <a:lvl3pPr lvl="2">
              <a:spcBef>
                <a:spcPts val="0"/>
              </a:spcBef>
              <a:spcAft>
                <a:spcPts val="0"/>
              </a:spcAft>
              <a:buSzPts val="14600"/>
              <a:buNone/>
              <a:defRPr/>
            </a:lvl3pPr>
            <a:lvl4pPr lvl="3">
              <a:spcBef>
                <a:spcPts val="0"/>
              </a:spcBef>
              <a:spcAft>
                <a:spcPts val="0"/>
              </a:spcAft>
              <a:buSzPts val="14600"/>
              <a:buNone/>
              <a:defRPr/>
            </a:lvl4pPr>
            <a:lvl5pPr lvl="4">
              <a:spcBef>
                <a:spcPts val="0"/>
              </a:spcBef>
              <a:spcAft>
                <a:spcPts val="0"/>
              </a:spcAft>
              <a:buSzPts val="14600"/>
              <a:buNone/>
              <a:defRPr/>
            </a:lvl5pPr>
            <a:lvl6pPr lvl="5">
              <a:spcBef>
                <a:spcPts val="0"/>
              </a:spcBef>
              <a:spcAft>
                <a:spcPts val="0"/>
              </a:spcAft>
              <a:buSzPts val="14600"/>
              <a:buNone/>
              <a:defRPr/>
            </a:lvl6pPr>
            <a:lvl7pPr lvl="6">
              <a:spcBef>
                <a:spcPts val="0"/>
              </a:spcBef>
              <a:spcAft>
                <a:spcPts val="0"/>
              </a:spcAft>
              <a:buSzPts val="14600"/>
              <a:buNone/>
              <a:defRPr/>
            </a:lvl7pPr>
            <a:lvl8pPr lvl="7">
              <a:spcBef>
                <a:spcPts val="0"/>
              </a:spcBef>
              <a:spcAft>
                <a:spcPts val="0"/>
              </a:spcAft>
              <a:buSzPts val="14600"/>
              <a:buNone/>
              <a:defRPr/>
            </a:lvl8pPr>
            <a:lvl9pPr lvl="8">
              <a:spcBef>
                <a:spcPts val="0"/>
              </a:spcBef>
              <a:spcAft>
                <a:spcPts val="0"/>
              </a:spcAft>
              <a:buSzPts val="14600"/>
              <a:buNone/>
              <a:defRPr/>
            </a:lvl9pPr>
          </a:lstStyle>
          <a:p>
            <a:endParaRPr/>
          </a:p>
        </p:txBody>
      </p:sp>
      <p:sp>
        <p:nvSpPr>
          <p:cNvPr id="27" name="Google Shape;27;p6"/>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496160" y="3555840"/>
            <a:ext cx="13478400" cy="4836600"/>
          </a:xfrm>
          <a:prstGeom prst="rect">
            <a:avLst/>
          </a:prstGeom>
        </p:spPr>
        <p:txBody>
          <a:bodyPr spcFirstLastPara="1" wrap="square" lIns="476000" tIns="476000" rIns="476000" bIns="476000" anchor="b" anchorCtr="0">
            <a:normAutofit/>
          </a:bodyPr>
          <a:lstStyle>
            <a:lvl1pPr lvl="0">
              <a:spcBef>
                <a:spcPts val="0"/>
              </a:spcBef>
              <a:spcAft>
                <a:spcPts val="0"/>
              </a:spcAft>
              <a:buSzPts val="12500"/>
              <a:buNone/>
              <a:defRPr sz="12500"/>
            </a:lvl1pPr>
            <a:lvl2pPr lvl="1">
              <a:spcBef>
                <a:spcPts val="0"/>
              </a:spcBef>
              <a:spcAft>
                <a:spcPts val="0"/>
              </a:spcAft>
              <a:buSzPts val="12500"/>
              <a:buNone/>
              <a:defRPr sz="12500"/>
            </a:lvl2pPr>
            <a:lvl3pPr lvl="2">
              <a:spcBef>
                <a:spcPts val="0"/>
              </a:spcBef>
              <a:spcAft>
                <a:spcPts val="0"/>
              </a:spcAft>
              <a:buSzPts val="12500"/>
              <a:buNone/>
              <a:defRPr sz="12500"/>
            </a:lvl3pPr>
            <a:lvl4pPr lvl="3">
              <a:spcBef>
                <a:spcPts val="0"/>
              </a:spcBef>
              <a:spcAft>
                <a:spcPts val="0"/>
              </a:spcAft>
              <a:buSzPts val="12500"/>
              <a:buNone/>
              <a:defRPr sz="12500"/>
            </a:lvl4pPr>
            <a:lvl5pPr lvl="4">
              <a:spcBef>
                <a:spcPts val="0"/>
              </a:spcBef>
              <a:spcAft>
                <a:spcPts val="0"/>
              </a:spcAft>
              <a:buSzPts val="12500"/>
              <a:buNone/>
              <a:defRPr sz="12500"/>
            </a:lvl5pPr>
            <a:lvl6pPr lvl="5">
              <a:spcBef>
                <a:spcPts val="0"/>
              </a:spcBef>
              <a:spcAft>
                <a:spcPts val="0"/>
              </a:spcAft>
              <a:buSzPts val="12500"/>
              <a:buNone/>
              <a:defRPr sz="12500"/>
            </a:lvl6pPr>
            <a:lvl7pPr lvl="6">
              <a:spcBef>
                <a:spcPts val="0"/>
              </a:spcBef>
              <a:spcAft>
                <a:spcPts val="0"/>
              </a:spcAft>
              <a:buSzPts val="12500"/>
              <a:buNone/>
              <a:defRPr sz="12500"/>
            </a:lvl7pPr>
            <a:lvl8pPr lvl="7">
              <a:spcBef>
                <a:spcPts val="0"/>
              </a:spcBef>
              <a:spcAft>
                <a:spcPts val="0"/>
              </a:spcAft>
              <a:buSzPts val="12500"/>
              <a:buNone/>
              <a:defRPr sz="12500"/>
            </a:lvl8pPr>
            <a:lvl9pPr lvl="8">
              <a:spcBef>
                <a:spcPts val="0"/>
              </a:spcBef>
              <a:spcAft>
                <a:spcPts val="0"/>
              </a:spcAft>
              <a:buSzPts val="12500"/>
              <a:buNone/>
              <a:defRPr sz="12500"/>
            </a:lvl9pPr>
          </a:lstStyle>
          <a:p>
            <a:endParaRPr/>
          </a:p>
        </p:txBody>
      </p:sp>
      <p:sp>
        <p:nvSpPr>
          <p:cNvPr id="30" name="Google Shape;30;p7"/>
          <p:cNvSpPr txBox="1">
            <a:spLocks noGrp="1"/>
          </p:cNvSpPr>
          <p:nvPr>
            <p:ph type="body" idx="1"/>
          </p:nvPr>
        </p:nvSpPr>
        <p:spPr>
          <a:xfrm>
            <a:off x="1496160" y="8893440"/>
            <a:ext cx="13478400" cy="20348100"/>
          </a:xfrm>
          <a:prstGeom prst="rect">
            <a:avLst/>
          </a:prstGeom>
        </p:spPr>
        <p:txBody>
          <a:bodyPr spcFirstLastPara="1" wrap="square" lIns="476000" tIns="476000" rIns="476000" bIns="476000" anchor="t" anchorCtr="0">
            <a:normAutofit/>
          </a:bodyPr>
          <a:lstStyle>
            <a:lvl1pPr marL="457200" lvl="0" indent="-622300">
              <a:spcBef>
                <a:spcPts val="0"/>
              </a:spcBef>
              <a:spcAft>
                <a:spcPts val="0"/>
              </a:spcAft>
              <a:buSzPts val="6200"/>
              <a:buChar char="●"/>
              <a:defRPr sz="6200"/>
            </a:lvl1pPr>
            <a:lvl2pPr marL="914400" lvl="1" indent="-622300">
              <a:spcBef>
                <a:spcPts val="0"/>
              </a:spcBef>
              <a:spcAft>
                <a:spcPts val="0"/>
              </a:spcAft>
              <a:buSzPts val="6200"/>
              <a:buChar char="○"/>
              <a:defRPr sz="6200"/>
            </a:lvl2pPr>
            <a:lvl3pPr marL="1371600" lvl="2" indent="-622300">
              <a:spcBef>
                <a:spcPts val="0"/>
              </a:spcBef>
              <a:spcAft>
                <a:spcPts val="0"/>
              </a:spcAft>
              <a:buSzPts val="6200"/>
              <a:buChar char="■"/>
              <a:defRPr sz="6200"/>
            </a:lvl3pPr>
            <a:lvl4pPr marL="1828800" lvl="3" indent="-622300">
              <a:spcBef>
                <a:spcPts val="0"/>
              </a:spcBef>
              <a:spcAft>
                <a:spcPts val="0"/>
              </a:spcAft>
              <a:buSzPts val="6200"/>
              <a:buChar char="●"/>
              <a:defRPr sz="6200"/>
            </a:lvl4pPr>
            <a:lvl5pPr marL="2286000" lvl="4" indent="-622300">
              <a:spcBef>
                <a:spcPts val="0"/>
              </a:spcBef>
              <a:spcAft>
                <a:spcPts val="0"/>
              </a:spcAft>
              <a:buSzPts val="6200"/>
              <a:buChar char="○"/>
              <a:defRPr sz="6200"/>
            </a:lvl5pPr>
            <a:lvl6pPr marL="2743200" lvl="5" indent="-622300">
              <a:spcBef>
                <a:spcPts val="0"/>
              </a:spcBef>
              <a:spcAft>
                <a:spcPts val="0"/>
              </a:spcAft>
              <a:buSzPts val="6200"/>
              <a:buChar char="■"/>
              <a:defRPr sz="6200"/>
            </a:lvl6pPr>
            <a:lvl7pPr marL="3200400" lvl="6" indent="-622300">
              <a:spcBef>
                <a:spcPts val="0"/>
              </a:spcBef>
              <a:spcAft>
                <a:spcPts val="0"/>
              </a:spcAft>
              <a:buSzPts val="6200"/>
              <a:buChar char="●"/>
              <a:defRPr sz="6200"/>
            </a:lvl7pPr>
            <a:lvl8pPr marL="3657600" lvl="7" indent="-622300">
              <a:spcBef>
                <a:spcPts val="0"/>
              </a:spcBef>
              <a:spcAft>
                <a:spcPts val="0"/>
              </a:spcAft>
              <a:buSzPts val="6200"/>
              <a:buChar char="○"/>
              <a:defRPr sz="6200"/>
            </a:lvl8pPr>
            <a:lvl9pPr marL="4114800" lvl="8" indent="-622300">
              <a:spcBef>
                <a:spcPts val="0"/>
              </a:spcBef>
              <a:spcAft>
                <a:spcPts val="0"/>
              </a:spcAft>
              <a:buSzPts val="6200"/>
              <a:buChar char="■"/>
              <a:defRPr sz="6200"/>
            </a:lvl9pPr>
          </a:lstStyle>
          <a:p>
            <a:endParaRPr/>
          </a:p>
        </p:txBody>
      </p:sp>
      <p:sp>
        <p:nvSpPr>
          <p:cNvPr id="31" name="Google Shape;31;p7"/>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353200" y="2880960"/>
            <a:ext cx="30565500" cy="26181000"/>
          </a:xfrm>
          <a:prstGeom prst="rect">
            <a:avLst/>
          </a:prstGeom>
        </p:spPr>
        <p:txBody>
          <a:bodyPr spcFirstLastPara="1" wrap="square" lIns="476000" tIns="476000" rIns="476000" bIns="476000" anchor="ctr" anchorCtr="0">
            <a:normAutofit/>
          </a:bodyPr>
          <a:lstStyle>
            <a:lvl1pPr lvl="0">
              <a:spcBef>
                <a:spcPts val="0"/>
              </a:spcBef>
              <a:spcAft>
                <a:spcPts val="0"/>
              </a:spcAft>
              <a:buSzPts val="25000"/>
              <a:buNone/>
              <a:defRPr sz="25000"/>
            </a:lvl1pPr>
            <a:lvl2pPr lvl="1">
              <a:spcBef>
                <a:spcPts val="0"/>
              </a:spcBef>
              <a:spcAft>
                <a:spcPts val="0"/>
              </a:spcAft>
              <a:buSzPts val="25000"/>
              <a:buNone/>
              <a:defRPr sz="25000"/>
            </a:lvl2pPr>
            <a:lvl3pPr lvl="2">
              <a:spcBef>
                <a:spcPts val="0"/>
              </a:spcBef>
              <a:spcAft>
                <a:spcPts val="0"/>
              </a:spcAft>
              <a:buSzPts val="25000"/>
              <a:buNone/>
              <a:defRPr sz="25000"/>
            </a:lvl3pPr>
            <a:lvl4pPr lvl="3">
              <a:spcBef>
                <a:spcPts val="0"/>
              </a:spcBef>
              <a:spcAft>
                <a:spcPts val="0"/>
              </a:spcAft>
              <a:buSzPts val="25000"/>
              <a:buNone/>
              <a:defRPr sz="25000"/>
            </a:lvl4pPr>
            <a:lvl5pPr lvl="4">
              <a:spcBef>
                <a:spcPts val="0"/>
              </a:spcBef>
              <a:spcAft>
                <a:spcPts val="0"/>
              </a:spcAft>
              <a:buSzPts val="25000"/>
              <a:buNone/>
              <a:defRPr sz="25000"/>
            </a:lvl5pPr>
            <a:lvl6pPr lvl="5">
              <a:spcBef>
                <a:spcPts val="0"/>
              </a:spcBef>
              <a:spcAft>
                <a:spcPts val="0"/>
              </a:spcAft>
              <a:buSzPts val="25000"/>
              <a:buNone/>
              <a:defRPr sz="25000"/>
            </a:lvl6pPr>
            <a:lvl7pPr lvl="6">
              <a:spcBef>
                <a:spcPts val="0"/>
              </a:spcBef>
              <a:spcAft>
                <a:spcPts val="0"/>
              </a:spcAft>
              <a:buSzPts val="25000"/>
              <a:buNone/>
              <a:defRPr sz="25000"/>
            </a:lvl7pPr>
            <a:lvl8pPr lvl="7">
              <a:spcBef>
                <a:spcPts val="0"/>
              </a:spcBef>
              <a:spcAft>
                <a:spcPts val="0"/>
              </a:spcAft>
              <a:buSzPts val="25000"/>
              <a:buNone/>
              <a:defRPr sz="25000"/>
            </a:lvl8pPr>
            <a:lvl9pPr lvl="8">
              <a:spcBef>
                <a:spcPts val="0"/>
              </a:spcBef>
              <a:spcAft>
                <a:spcPts val="0"/>
              </a:spcAft>
              <a:buSzPts val="25000"/>
              <a:buNone/>
              <a:defRPr sz="25000"/>
            </a:lvl9pPr>
          </a:lstStyle>
          <a:p>
            <a:endParaRPr/>
          </a:p>
        </p:txBody>
      </p:sp>
      <p:sp>
        <p:nvSpPr>
          <p:cNvPr id="34" name="Google Shape;34;p8"/>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21945600" y="-800"/>
            <a:ext cx="21945600" cy="32918400"/>
          </a:xfrm>
          <a:prstGeom prst="rect">
            <a:avLst/>
          </a:prstGeom>
          <a:solidFill>
            <a:schemeClr val="lt2"/>
          </a:solidFill>
          <a:ln>
            <a:noFill/>
          </a:ln>
        </p:spPr>
        <p:txBody>
          <a:bodyPr spcFirstLastPara="1" wrap="square" lIns="476000" tIns="476000" rIns="476000" bIns="4760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1274400" y="7892320"/>
            <a:ext cx="19416900" cy="9486600"/>
          </a:xfrm>
          <a:prstGeom prst="rect">
            <a:avLst/>
          </a:prstGeom>
        </p:spPr>
        <p:txBody>
          <a:bodyPr spcFirstLastPara="1" wrap="square" lIns="476000" tIns="476000" rIns="476000" bIns="476000" anchor="b" anchorCtr="0">
            <a:normAutofit/>
          </a:bodyPr>
          <a:lstStyle>
            <a:lvl1pPr lvl="0" algn="ctr">
              <a:spcBef>
                <a:spcPts val="0"/>
              </a:spcBef>
              <a:spcAft>
                <a:spcPts val="0"/>
              </a:spcAft>
              <a:buSzPts val="21900"/>
              <a:buNone/>
              <a:defRPr sz="21900"/>
            </a:lvl1pPr>
            <a:lvl2pPr lvl="1" algn="ctr">
              <a:spcBef>
                <a:spcPts val="0"/>
              </a:spcBef>
              <a:spcAft>
                <a:spcPts val="0"/>
              </a:spcAft>
              <a:buSzPts val="21900"/>
              <a:buNone/>
              <a:defRPr sz="21900"/>
            </a:lvl2pPr>
            <a:lvl3pPr lvl="2" algn="ctr">
              <a:spcBef>
                <a:spcPts val="0"/>
              </a:spcBef>
              <a:spcAft>
                <a:spcPts val="0"/>
              </a:spcAft>
              <a:buSzPts val="21900"/>
              <a:buNone/>
              <a:defRPr sz="21900"/>
            </a:lvl3pPr>
            <a:lvl4pPr lvl="3" algn="ctr">
              <a:spcBef>
                <a:spcPts val="0"/>
              </a:spcBef>
              <a:spcAft>
                <a:spcPts val="0"/>
              </a:spcAft>
              <a:buSzPts val="21900"/>
              <a:buNone/>
              <a:defRPr sz="21900"/>
            </a:lvl4pPr>
            <a:lvl5pPr lvl="4" algn="ctr">
              <a:spcBef>
                <a:spcPts val="0"/>
              </a:spcBef>
              <a:spcAft>
                <a:spcPts val="0"/>
              </a:spcAft>
              <a:buSzPts val="21900"/>
              <a:buNone/>
              <a:defRPr sz="21900"/>
            </a:lvl5pPr>
            <a:lvl6pPr lvl="5" algn="ctr">
              <a:spcBef>
                <a:spcPts val="0"/>
              </a:spcBef>
              <a:spcAft>
                <a:spcPts val="0"/>
              </a:spcAft>
              <a:buSzPts val="21900"/>
              <a:buNone/>
              <a:defRPr sz="21900"/>
            </a:lvl6pPr>
            <a:lvl7pPr lvl="6" algn="ctr">
              <a:spcBef>
                <a:spcPts val="0"/>
              </a:spcBef>
              <a:spcAft>
                <a:spcPts val="0"/>
              </a:spcAft>
              <a:buSzPts val="21900"/>
              <a:buNone/>
              <a:defRPr sz="21900"/>
            </a:lvl7pPr>
            <a:lvl8pPr lvl="7" algn="ctr">
              <a:spcBef>
                <a:spcPts val="0"/>
              </a:spcBef>
              <a:spcAft>
                <a:spcPts val="0"/>
              </a:spcAft>
              <a:buSzPts val="21900"/>
              <a:buNone/>
              <a:defRPr sz="21900"/>
            </a:lvl8pPr>
            <a:lvl9pPr lvl="8" algn="ctr">
              <a:spcBef>
                <a:spcPts val="0"/>
              </a:spcBef>
              <a:spcAft>
                <a:spcPts val="0"/>
              </a:spcAft>
              <a:buSzPts val="21900"/>
              <a:buNone/>
              <a:defRPr sz="21900"/>
            </a:lvl9pPr>
          </a:lstStyle>
          <a:p>
            <a:endParaRPr/>
          </a:p>
        </p:txBody>
      </p:sp>
      <p:sp>
        <p:nvSpPr>
          <p:cNvPr id="38" name="Google Shape;38;p9"/>
          <p:cNvSpPr txBox="1">
            <a:spLocks noGrp="1"/>
          </p:cNvSpPr>
          <p:nvPr>
            <p:ph type="subTitle" idx="1"/>
          </p:nvPr>
        </p:nvSpPr>
        <p:spPr>
          <a:xfrm>
            <a:off x="1274400" y="17939680"/>
            <a:ext cx="19416900" cy="7904700"/>
          </a:xfrm>
          <a:prstGeom prst="rect">
            <a:avLst/>
          </a:prstGeom>
        </p:spPr>
        <p:txBody>
          <a:bodyPr spcFirstLastPara="1" wrap="square" lIns="476000" tIns="476000" rIns="476000" bIns="476000" anchor="t" anchorCtr="0">
            <a:normAutofit/>
          </a:bodyPr>
          <a:lstStyle>
            <a:lvl1pPr lvl="0" algn="ctr">
              <a:lnSpc>
                <a:spcPct val="100000"/>
              </a:lnSpc>
              <a:spcBef>
                <a:spcPts val="0"/>
              </a:spcBef>
              <a:spcAft>
                <a:spcPts val="0"/>
              </a:spcAft>
              <a:buSzPts val="10900"/>
              <a:buNone/>
              <a:defRPr sz="10900"/>
            </a:lvl1pPr>
            <a:lvl2pPr lvl="1" algn="ctr">
              <a:lnSpc>
                <a:spcPct val="100000"/>
              </a:lnSpc>
              <a:spcBef>
                <a:spcPts val="0"/>
              </a:spcBef>
              <a:spcAft>
                <a:spcPts val="0"/>
              </a:spcAft>
              <a:buSzPts val="10900"/>
              <a:buNone/>
              <a:defRPr sz="10900"/>
            </a:lvl2pPr>
            <a:lvl3pPr lvl="2" algn="ctr">
              <a:lnSpc>
                <a:spcPct val="100000"/>
              </a:lnSpc>
              <a:spcBef>
                <a:spcPts val="0"/>
              </a:spcBef>
              <a:spcAft>
                <a:spcPts val="0"/>
              </a:spcAft>
              <a:buSzPts val="10900"/>
              <a:buNone/>
              <a:defRPr sz="10900"/>
            </a:lvl3pPr>
            <a:lvl4pPr lvl="3" algn="ctr">
              <a:lnSpc>
                <a:spcPct val="100000"/>
              </a:lnSpc>
              <a:spcBef>
                <a:spcPts val="0"/>
              </a:spcBef>
              <a:spcAft>
                <a:spcPts val="0"/>
              </a:spcAft>
              <a:buSzPts val="10900"/>
              <a:buNone/>
              <a:defRPr sz="10900"/>
            </a:lvl4pPr>
            <a:lvl5pPr lvl="4" algn="ctr">
              <a:lnSpc>
                <a:spcPct val="100000"/>
              </a:lnSpc>
              <a:spcBef>
                <a:spcPts val="0"/>
              </a:spcBef>
              <a:spcAft>
                <a:spcPts val="0"/>
              </a:spcAft>
              <a:buSzPts val="10900"/>
              <a:buNone/>
              <a:defRPr sz="10900"/>
            </a:lvl5pPr>
            <a:lvl6pPr lvl="5" algn="ctr">
              <a:lnSpc>
                <a:spcPct val="100000"/>
              </a:lnSpc>
              <a:spcBef>
                <a:spcPts val="0"/>
              </a:spcBef>
              <a:spcAft>
                <a:spcPts val="0"/>
              </a:spcAft>
              <a:buSzPts val="10900"/>
              <a:buNone/>
              <a:defRPr sz="10900"/>
            </a:lvl6pPr>
            <a:lvl7pPr lvl="6" algn="ctr">
              <a:lnSpc>
                <a:spcPct val="100000"/>
              </a:lnSpc>
              <a:spcBef>
                <a:spcPts val="0"/>
              </a:spcBef>
              <a:spcAft>
                <a:spcPts val="0"/>
              </a:spcAft>
              <a:buSzPts val="10900"/>
              <a:buNone/>
              <a:defRPr sz="10900"/>
            </a:lvl7pPr>
            <a:lvl8pPr lvl="7" algn="ctr">
              <a:lnSpc>
                <a:spcPct val="100000"/>
              </a:lnSpc>
              <a:spcBef>
                <a:spcPts val="0"/>
              </a:spcBef>
              <a:spcAft>
                <a:spcPts val="0"/>
              </a:spcAft>
              <a:buSzPts val="10900"/>
              <a:buNone/>
              <a:defRPr sz="10900"/>
            </a:lvl8pPr>
            <a:lvl9pPr lvl="8" algn="ctr">
              <a:lnSpc>
                <a:spcPct val="100000"/>
              </a:lnSpc>
              <a:spcBef>
                <a:spcPts val="0"/>
              </a:spcBef>
              <a:spcAft>
                <a:spcPts val="0"/>
              </a:spcAft>
              <a:buSzPts val="10900"/>
              <a:buNone/>
              <a:defRPr sz="10900"/>
            </a:lvl9pPr>
          </a:lstStyle>
          <a:p>
            <a:endParaRPr/>
          </a:p>
        </p:txBody>
      </p:sp>
      <p:sp>
        <p:nvSpPr>
          <p:cNvPr id="39" name="Google Shape;39;p9"/>
          <p:cNvSpPr txBox="1">
            <a:spLocks noGrp="1"/>
          </p:cNvSpPr>
          <p:nvPr>
            <p:ph type="body" idx="2"/>
          </p:nvPr>
        </p:nvSpPr>
        <p:spPr>
          <a:xfrm>
            <a:off x="23709600" y="4634080"/>
            <a:ext cx="18417600" cy="23648700"/>
          </a:xfrm>
          <a:prstGeom prst="rect">
            <a:avLst/>
          </a:prstGeom>
        </p:spPr>
        <p:txBody>
          <a:bodyPr spcFirstLastPara="1" wrap="square" lIns="476000" tIns="476000" rIns="476000" bIns="476000" anchor="ctr" anchorCtr="0">
            <a:normAutofit/>
          </a:bodyPr>
          <a:lstStyle>
            <a:lvl1pPr marL="457200" lvl="0" indent="-825500">
              <a:spcBef>
                <a:spcPts val="0"/>
              </a:spcBef>
              <a:spcAft>
                <a:spcPts val="0"/>
              </a:spcAft>
              <a:buSzPts val="9400"/>
              <a:buChar char="●"/>
              <a:defRPr/>
            </a:lvl1pPr>
            <a:lvl2pPr marL="914400" lvl="1" indent="-692150">
              <a:spcBef>
                <a:spcPts val="0"/>
              </a:spcBef>
              <a:spcAft>
                <a:spcPts val="0"/>
              </a:spcAft>
              <a:buSzPts val="7300"/>
              <a:buChar char="○"/>
              <a:defRPr/>
            </a:lvl2pPr>
            <a:lvl3pPr marL="1371600" lvl="2" indent="-692150">
              <a:spcBef>
                <a:spcPts val="0"/>
              </a:spcBef>
              <a:spcAft>
                <a:spcPts val="0"/>
              </a:spcAft>
              <a:buSzPts val="7300"/>
              <a:buChar char="■"/>
              <a:defRPr/>
            </a:lvl3pPr>
            <a:lvl4pPr marL="1828800" lvl="3" indent="-692150">
              <a:spcBef>
                <a:spcPts val="0"/>
              </a:spcBef>
              <a:spcAft>
                <a:spcPts val="0"/>
              </a:spcAft>
              <a:buSzPts val="7300"/>
              <a:buChar char="●"/>
              <a:defRPr/>
            </a:lvl4pPr>
            <a:lvl5pPr marL="2286000" lvl="4" indent="-692150">
              <a:spcBef>
                <a:spcPts val="0"/>
              </a:spcBef>
              <a:spcAft>
                <a:spcPts val="0"/>
              </a:spcAft>
              <a:buSzPts val="7300"/>
              <a:buChar char="○"/>
              <a:defRPr/>
            </a:lvl5pPr>
            <a:lvl6pPr marL="2743200" lvl="5" indent="-692150">
              <a:spcBef>
                <a:spcPts val="0"/>
              </a:spcBef>
              <a:spcAft>
                <a:spcPts val="0"/>
              </a:spcAft>
              <a:buSzPts val="7300"/>
              <a:buChar char="■"/>
              <a:defRPr/>
            </a:lvl6pPr>
            <a:lvl7pPr marL="3200400" lvl="6" indent="-692150">
              <a:spcBef>
                <a:spcPts val="0"/>
              </a:spcBef>
              <a:spcAft>
                <a:spcPts val="0"/>
              </a:spcAft>
              <a:buSzPts val="7300"/>
              <a:buChar char="●"/>
              <a:defRPr/>
            </a:lvl7pPr>
            <a:lvl8pPr marL="3657600" lvl="7" indent="-692150">
              <a:spcBef>
                <a:spcPts val="0"/>
              </a:spcBef>
              <a:spcAft>
                <a:spcPts val="0"/>
              </a:spcAft>
              <a:buSzPts val="7300"/>
              <a:buChar char="○"/>
              <a:defRPr/>
            </a:lvl8pPr>
            <a:lvl9pPr marL="4114800" lvl="8" indent="-692150">
              <a:spcBef>
                <a:spcPts val="0"/>
              </a:spcBef>
              <a:spcAft>
                <a:spcPts val="0"/>
              </a:spcAft>
              <a:buSzPts val="7300"/>
              <a:buChar char="■"/>
              <a:defRPr/>
            </a:lvl9pPr>
          </a:lstStyle>
          <a:p>
            <a:endParaRPr/>
          </a:p>
        </p:txBody>
      </p:sp>
      <p:sp>
        <p:nvSpPr>
          <p:cNvPr id="40" name="Google Shape;40;p9"/>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496160" y="27075680"/>
            <a:ext cx="28794300" cy="3872700"/>
          </a:xfrm>
          <a:prstGeom prst="rect">
            <a:avLst/>
          </a:prstGeom>
        </p:spPr>
        <p:txBody>
          <a:bodyPr spcFirstLastPara="1" wrap="square" lIns="476000" tIns="476000" rIns="476000" bIns="476000" anchor="ctr" anchorCtr="0">
            <a:normAutofit/>
          </a:bodyPr>
          <a:lstStyle>
            <a:lvl1pPr marL="457200" lvl="0" indent="-228600">
              <a:lnSpc>
                <a:spcPct val="100000"/>
              </a:lnSpc>
              <a:spcBef>
                <a:spcPts val="0"/>
              </a:spcBef>
              <a:spcAft>
                <a:spcPts val="0"/>
              </a:spcAft>
              <a:buSzPts val="9400"/>
              <a:buNone/>
              <a:defRPr/>
            </a:lvl1pPr>
          </a:lstStyle>
          <a:p>
            <a:endParaRPr/>
          </a:p>
        </p:txBody>
      </p:sp>
      <p:sp>
        <p:nvSpPr>
          <p:cNvPr id="43" name="Google Shape;43;p10"/>
          <p:cNvSpPr txBox="1">
            <a:spLocks noGrp="1"/>
          </p:cNvSpPr>
          <p:nvPr>
            <p:ph type="sldNum" idx="12"/>
          </p:nvPr>
        </p:nvSpPr>
        <p:spPr>
          <a:xfrm>
            <a:off x="40667798" y="29844588"/>
            <a:ext cx="2633700" cy="2519100"/>
          </a:xfrm>
          <a:prstGeom prst="rect">
            <a:avLst/>
          </a:prstGeom>
        </p:spPr>
        <p:txBody>
          <a:bodyPr spcFirstLastPara="1" wrap="square" lIns="476000" tIns="476000" rIns="476000" bIns="4760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96160" y="2848160"/>
            <a:ext cx="40899300" cy="3665400"/>
          </a:xfrm>
          <a:prstGeom prst="rect">
            <a:avLst/>
          </a:prstGeom>
          <a:noFill/>
          <a:ln>
            <a:noFill/>
          </a:ln>
        </p:spPr>
        <p:txBody>
          <a:bodyPr spcFirstLastPara="1" wrap="square" lIns="476000" tIns="476000" rIns="476000" bIns="476000" anchor="t" anchorCtr="0">
            <a:normAutofit/>
          </a:bodyPr>
          <a:lstStyle>
            <a:lvl1pPr lvl="0">
              <a:spcBef>
                <a:spcPts val="0"/>
              </a:spcBef>
              <a:spcAft>
                <a:spcPts val="0"/>
              </a:spcAft>
              <a:buClr>
                <a:schemeClr val="dk1"/>
              </a:buClr>
              <a:buSzPts val="14600"/>
              <a:buNone/>
              <a:defRPr sz="14600">
                <a:solidFill>
                  <a:schemeClr val="dk1"/>
                </a:solidFill>
              </a:defRPr>
            </a:lvl1pPr>
            <a:lvl2pPr lvl="1">
              <a:spcBef>
                <a:spcPts val="0"/>
              </a:spcBef>
              <a:spcAft>
                <a:spcPts val="0"/>
              </a:spcAft>
              <a:buClr>
                <a:schemeClr val="dk1"/>
              </a:buClr>
              <a:buSzPts val="14600"/>
              <a:buNone/>
              <a:defRPr sz="14600">
                <a:solidFill>
                  <a:schemeClr val="dk1"/>
                </a:solidFill>
              </a:defRPr>
            </a:lvl2pPr>
            <a:lvl3pPr lvl="2">
              <a:spcBef>
                <a:spcPts val="0"/>
              </a:spcBef>
              <a:spcAft>
                <a:spcPts val="0"/>
              </a:spcAft>
              <a:buClr>
                <a:schemeClr val="dk1"/>
              </a:buClr>
              <a:buSzPts val="14600"/>
              <a:buNone/>
              <a:defRPr sz="14600">
                <a:solidFill>
                  <a:schemeClr val="dk1"/>
                </a:solidFill>
              </a:defRPr>
            </a:lvl3pPr>
            <a:lvl4pPr lvl="3">
              <a:spcBef>
                <a:spcPts val="0"/>
              </a:spcBef>
              <a:spcAft>
                <a:spcPts val="0"/>
              </a:spcAft>
              <a:buClr>
                <a:schemeClr val="dk1"/>
              </a:buClr>
              <a:buSzPts val="14600"/>
              <a:buNone/>
              <a:defRPr sz="14600">
                <a:solidFill>
                  <a:schemeClr val="dk1"/>
                </a:solidFill>
              </a:defRPr>
            </a:lvl4pPr>
            <a:lvl5pPr lvl="4">
              <a:spcBef>
                <a:spcPts val="0"/>
              </a:spcBef>
              <a:spcAft>
                <a:spcPts val="0"/>
              </a:spcAft>
              <a:buClr>
                <a:schemeClr val="dk1"/>
              </a:buClr>
              <a:buSzPts val="14600"/>
              <a:buNone/>
              <a:defRPr sz="14600">
                <a:solidFill>
                  <a:schemeClr val="dk1"/>
                </a:solidFill>
              </a:defRPr>
            </a:lvl5pPr>
            <a:lvl6pPr lvl="5">
              <a:spcBef>
                <a:spcPts val="0"/>
              </a:spcBef>
              <a:spcAft>
                <a:spcPts val="0"/>
              </a:spcAft>
              <a:buClr>
                <a:schemeClr val="dk1"/>
              </a:buClr>
              <a:buSzPts val="14600"/>
              <a:buNone/>
              <a:defRPr sz="14600">
                <a:solidFill>
                  <a:schemeClr val="dk1"/>
                </a:solidFill>
              </a:defRPr>
            </a:lvl6pPr>
            <a:lvl7pPr lvl="6">
              <a:spcBef>
                <a:spcPts val="0"/>
              </a:spcBef>
              <a:spcAft>
                <a:spcPts val="0"/>
              </a:spcAft>
              <a:buClr>
                <a:schemeClr val="dk1"/>
              </a:buClr>
              <a:buSzPts val="14600"/>
              <a:buNone/>
              <a:defRPr sz="14600">
                <a:solidFill>
                  <a:schemeClr val="dk1"/>
                </a:solidFill>
              </a:defRPr>
            </a:lvl7pPr>
            <a:lvl8pPr lvl="7">
              <a:spcBef>
                <a:spcPts val="0"/>
              </a:spcBef>
              <a:spcAft>
                <a:spcPts val="0"/>
              </a:spcAft>
              <a:buClr>
                <a:schemeClr val="dk1"/>
              </a:buClr>
              <a:buSzPts val="14600"/>
              <a:buNone/>
              <a:defRPr sz="14600">
                <a:solidFill>
                  <a:schemeClr val="dk1"/>
                </a:solidFill>
              </a:defRPr>
            </a:lvl8pPr>
            <a:lvl9pPr lvl="8">
              <a:spcBef>
                <a:spcPts val="0"/>
              </a:spcBef>
              <a:spcAft>
                <a:spcPts val="0"/>
              </a:spcAft>
              <a:buClr>
                <a:schemeClr val="dk1"/>
              </a:buClr>
              <a:buSzPts val="14600"/>
              <a:buNone/>
              <a:defRPr sz="14600">
                <a:solidFill>
                  <a:schemeClr val="dk1"/>
                </a:solidFill>
              </a:defRPr>
            </a:lvl9pPr>
          </a:lstStyle>
          <a:p>
            <a:endParaRPr/>
          </a:p>
        </p:txBody>
      </p:sp>
      <p:sp>
        <p:nvSpPr>
          <p:cNvPr id="7" name="Google Shape;7;p1"/>
          <p:cNvSpPr txBox="1">
            <a:spLocks noGrp="1"/>
          </p:cNvSpPr>
          <p:nvPr>
            <p:ph type="body" idx="1"/>
          </p:nvPr>
        </p:nvSpPr>
        <p:spPr>
          <a:xfrm>
            <a:off x="1496160" y="7375840"/>
            <a:ext cx="40899300" cy="21864900"/>
          </a:xfrm>
          <a:prstGeom prst="rect">
            <a:avLst/>
          </a:prstGeom>
          <a:noFill/>
          <a:ln>
            <a:noFill/>
          </a:ln>
        </p:spPr>
        <p:txBody>
          <a:bodyPr spcFirstLastPara="1" wrap="square" lIns="476000" tIns="476000" rIns="476000" bIns="476000" anchor="t" anchorCtr="0">
            <a:normAutofit/>
          </a:bodyPr>
          <a:lstStyle>
            <a:lvl1pPr marL="457200" lvl="0" indent="-825500">
              <a:lnSpc>
                <a:spcPct val="115000"/>
              </a:lnSpc>
              <a:spcBef>
                <a:spcPts val="0"/>
              </a:spcBef>
              <a:spcAft>
                <a:spcPts val="0"/>
              </a:spcAft>
              <a:buClr>
                <a:schemeClr val="dk2"/>
              </a:buClr>
              <a:buSzPts val="9400"/>
              <a:buChar char="●"/>
              <a:defRPr sz="9400">
                <a:solidFill>
                  <a:schemeClr val="dk2"/>
                </a:solidFill>
              </a:defRPr>
            </a:lvl1pPr>
            <a:lvl2pPr marL="914400" lvl="1" indent="-692150">
              <a:lnSpc>
                <a:spcPct val="115000"/>
              </a:lnSpc>
              <a:spcBef>
                <a:spcPts val="0"/>
              </a:spcBef>
              <a:spcAft>
                <a:spcPts val="0"/>
              </a:spcAft>
              <a:buClr>
                <a:schemeClr val="dk2"/>
              </a:buClr>
              <a:buSzPts val="7300"/>
              <a:buChar char="○"/>
              <a:defRPr sz="7300">
                <a:solidFill>
                  <a:schemeClr val="dk2"/>
                </a:solidFill>
              </a:defRPr>
            </a:lvl2pPr>
            <a:lvl3pPr marL="1371600" lvl="2" indent="-692150">
              <a:lnSpc>
                <a:spcPct val="115000"/>
              </a:lnSpc>
              <a:spcBef>
                <a:spcPts val="0"/>
              </a:spcBef>
              <a:spcAft>
                <a:spcPts val="0"/>
              </a:spcAft>
              <a:buClr>
                <a:schemeClr val="dk2"/>
              </a:buClr>
              <a:buSzPts val="7300"/>
              <a:buChar char="■"/>
              <a:defRPr sz="7300">
                <a:solidFill>
                  <a:schemeClr val="dk2"/>
                </a:solidFill>
              </a:defRPr>
            </a:lvl3pPr>
            <a:lvl4pPr marL="1828800" lvl="3" indent="-692150">
              <a:lnSpc>
                <a:spcPct val="115000"/>
              </a:lnSpc>
              <a:spcBef>
                <a:spcPts val="0"/>
              </a:spcBef>
              <a:spcAft>
                <a:spcPts val="0"/>
              </a:spcAft>
              <a:buClr>
                <a:schemeClr val="dk2"/>
              </a:buClr>
              <a:buSzPts val="7300"/>
              <a:buChar char="●"/>
              <a:defRPr sz="7300">
                <a:solidFill>
                  <a:schemeClr val="dk2"/>
                </a:solidFill>
              </a:defRPr>
            </a:lvl4pPr>
            <a:lvl5pPr marL="2286000" lvl="4" indent="-692150">
              <a:lnSpc>
                <a:spcPct val="115000"/>
              </a:lnSpc>
              <a:spcBef>
                <a:spcPts val="0"/>
              </a:spcBef>
              <a:spcAft>
                <a:spcPts val="0"/>
              </a:spcAft>
              <a:buClr>
                <a:schemeClr val="dk2"/>
              </a:buClr>
              <a:buSzPts val="7300"/>
              <a:buChar char="○"/>
              <a:defRPr sz="7300">
                <a:solidFill>
                  <a:schemeClr val="dk2"/>
                </a:solidFill>
              </a:defRPr>
            </a:lvl5pPr>
            <a:lvl6pPr marL="2743200" lvl="5" indent="-692150">
              <a:lnSpc>
                <a:spcPct val="115000"/>
              </a:lnSpc>
              <a:spcBef>
                <a:spcPts val="0"/>
              </a:spcBef>
              <a:spcAft>
                <a:spcPts val="0"/>
              </a:spcAft>
              <a:buClr>
                <a:schemeClr val="dk2"/>
              </a:buClr>
              <a:buSzPts val="7300"/>
              <a:buChar char="■"/>
              <a:defRPr sz="7300">
                <a:solidFill>
                  <a:schemeClr val="dk2"/>
                </a:solidFill>
              </a:defRPr>
            </a:lvl6pPr>
            <a:lvl7pPr marL="3200400" lvl="6" indent="-692150">
              <a:lnSpc>
                <a:spcPct val="115000"/>
              </a:lnSpc>
              <a:spcBef>
                <a:spcPts val="0"/>
              </a:spcBef>
              <a:spcAft>
                <a:spcPts val="0"/>
              </a:spcAft>
              <a:buClr>
                <a:schemeClr val="dk2"/>
              </a:buClr>
              <a:buSzPts val="7300"/>
              <a:buChar char="●"/>
              <a:defRPr sz="7300">
                <a:solidFill>
                  <a:schemeClr val="dk2"/>
                </a:solidFill>
              </a:defRPr>
            </a:lvl7pPr>
            <a:lvl8pPr marL="3657600" lvl="7" indent="-692150">
              <a:lnSpc>
                <a:spcPct val="115000"/>
              </a:lnSpc>
              <a:spcBef>
                <a:spcPts val="0"/>
              </a:spcBef>
              <a:spcAft>
                <a:spcPts val="0"/>
              </a:spcAft>
              <a:buClr>
                <a:schemeClr val="dk2"/>
              </a:buClr>
              <a:buSzPts val="7300"/>
              <a:buChar char="○"/>
              <a:defRPr sz="7300">
                <a:solidFill>
                  <a:schemeClr val="dk2"/>
                </a:solidFill>
              </a:defRPr>
            </a:lvl8pPr>
            <a:lvl9pPr marL="4114800" lvl="8" indent="-692150">
              <a:lnSpc>
                <a:spcPct val="115000"/>
              </a:lnSpc>
              <a:spcBef>
                <a:spcPts val="0"/>
              </a:spcBef>
              <a:spcAft>
                <a:spcPts val="0"/>
              </a:spcAft>
              <a:buClr>
                <a:schemeClr val="dk2"/>
              </a:buClr>
              <a:buSzPts val="7300"/>
              <a:buChar char="■"/>
              <a:defRPr sz="7300">
                <a:solidFill>
                  <a:schemeClr val="dk2"/>
                </a:solidFill>
              </a:defRPr>
            </a:lvl9pPr>
          </a:lstStyle>
          <a:p>
            <a:endParaRPr/>
          </a:p>
        </p:txBody>
      </p:sp>
      <p:sp>
        <p:nvSpPr>
          <p:cNvPr id="8" name="Google Shape;8;p1"/>
          <p:cNvSpPr txBox="1">
            <a:spLocks noGrp="1"/>
          </p:cNvSpPr>
          <p:nvPr>
            <p:ph type="sldNum" idx="12"/>
          </p:nvPr>
        </p:nvSpPr>
        <p:spPr>
          <a:xfrm>
            <a:off x="40667798" y="29844588"/>
            <a:ext cx="2633700" cy="2519100"/>
          </a:xfrm>
          <a:prstGeom prst="rect">
            <a:avLst/>
          </a:prstGeom>
          <a:noFill/>
          <a:ln>
            <a:noFill/>
          </a:ln>
        </p:spPr>
        <p:txBody>
          <a:bodyPr spcFirstLastPara="1" wrap="square" lIns="476000" tIns="476000" rIns="476000" bIns="476000" anchor="ctr" anchorCtr="0">
            <a:normAutofit/>
          </a:bodyPr>
          <a:lstStyle>
            <a:lvl1pPr lvl="0" algn="r">
              <a:buNone/>
              <a:defRPr sz="5200">
                <a:solidFill>
                  <a:schemeClr val="dk2"/>
                </a:solidFill>
              </a:defRPr>
            </a:lvl1pPr>
            <a:lvl2pPr lvl="1" algn="r">
              <a:buNone/>
              <a:defRPr sz="5200">
                <a:solidFill>
                  <a:schemeClr val="dk2"/>
                </a:solidFill>
              </a:defRPr>
            </a:lvl2pPr>
            <a:lvl3pPr lvl="2" algn="r">
              <a:buNone/>
              <a:defRPr sz="5200">
                <a:solidFill>
                  <a:schemeClr val="dk2"/>
                </a:solidFill>
              </a:defRPr>
            </a:lvl3pPr>
            <a:lvl4pPr lvl="3" algn="r">
              <a:buNone/>
              <a:defRPr sz="5200">
                <a:solidFill>
                  <a:schemeClr val="dk2"/>
                </a:solidFill>
              </a:defRPr>
            </a:lvl4pPr>
            <a:lvl5pPr lvl="4" algn="r">
              <a:buNone/>
              <a:defRPr sz="5200">
                <a:solidFill>
                  <a:schemeClr val="dk2"/>
                </a:solidFill>
              </a:defRPr>
            </a:lvl5pPr>
            <a:lvl6pPr lvl="5" algn="r">
              <a:buNone/>
              <a:defRPr sz="5200">
                <a:solidFill>
                  <a:schemeClr val="dk2"/>
                </a:solidFill>
              </a:defRPr>
            </a:lvl6pPr>
            <a:lvl7pPr lvl="6" algn="r">
              <a:buNone/>
              <a:defRPr sz="5200">
                <a:solidFill>
                  <a:schemeClr val="dk2"/>
                </a:solidFill>
              </a:defRPr>
            </a:lvl7pPr>
            <a:lvl8pPr lvl="7" algn="r">
              <a:buNone/>
              <a:defRPr sz="5200">
                <a:solidFill>
                  <a:schemeClr val="dk2"/>
                </a:solidFill>
              </a:defRPr>
            </a:lvl8pPr>
            <a:lvl9pPr lvl="8" algn="r">
              <a:buNone/>
              <a:defRPr sz="52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jpg"/><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05464"/>
        </a:solidFill>
        <a:effectLst/>
      </p:bgPr>
    </p:bg>
    <p:spTree>
      <p:nvGrpSpPr>
        <p:cNvPr id="1" name="Shape 53"/>
        <p:cNvGrpSpPr/>
        <p:nvPr/>
      </p:nvGrpSpPr>
      <p:grpSpPr>
        <a:xfrm>
          <a:off x="0" y="0"/>
          <a:ext cx="0" cy="0"/>
          <a:chOff x="0" y="0"/>
          <a:chExt cx="0" cy="0"/>
        </a:xfrm>
      </p:grpSpPr>
      <p:sp>
        <p:nvSpPr>
          <p:cNvPr id="54" name="Google Shape;54;p13"/>
          <p:cNvSpPr/>
          <p:nvPr/>
        </p:nvSpPr>
        <p:spPr>
          <a:xfrm rot="10800000" flipH="1">
            <a:off x="0" y="0"/>
            <a:ext cx="43853100" cy="4114800"/>
          </a:xfrm>
          <a:prstGeom prst="round2SameRect">
            <a:avLst>
              <a:gd name="adj1" fmla="val 8333"/>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5000">
              <a:solidFill>
                <a:schemeClr val="dk1"/>
              </a:solidFill>
            </a:endParaRPr>
          </a:p>
        </p:txBody>
      </p:sp>
      <p:pic>
        <p:nvPicPr>
          <p:cNvPr id="55" name="Google Shape;55;p13"/>
          <p:cNvPicPr preferRelativeResize="0"/>
          <p:nvPr/>
        </p:nvPicPr>
        <p:blipFill>
          <a:blip r:embed="rId3">
            <a:alphaModFix/>
          </a:blip>
          <a:stretch>
            <a:fillRect/>
          </a:stretch>
        </p:blipFill>
        <p:spPr>
          <a:xfrm>
            <a:off x="866775" y="298075"/>
            <a:ext cx="7019924" cy="2526224"/>
          </a:xfrm>
          <a:prstGeom prst="rect">
            <a:avLst/>
          </a:prstGeom>
          <a:noFill/>
          <a:ln>
            <a:noFill/>
          </a:ln>
        </p:spPr>
      </p:pic>
      <p:sp>
        <p:nvSpPr>
          <p:cNvPr id="56" name="Google Shape;56;p13"/>
          <p:cNvSpPr txBox="1"/>
          <p:nvPr/>
        </p:nvSpPr>
        <p:spPr>
          <a:xfrm>
            <a:off x="9144000" y="298075"/>
            <a:ext cx="32156400" cy="381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400" b="1">
                <a:solidFill>
                  <a:schemeClr val="dk1"/>
                </a:solidFill>
              </a:rPr>
              <a:t>Developing a Brain-Computer Interface to Enhance Storytelling in Games with the Identification of Cognitive States</a:t>
            </a:r>
            <a:endParaRPr sz="6400" b="1">
              <a:solidFill>
                <a:schemeClr val="dk1"/>
              </a:solidFill>
            </a:endParaRPr>
          </a:p>
          <a:p>
            <a:pPr marL="0" lvl="0" indent="0" algn="ctr" rtl="0">
              <a:spcBef>
                <a:spcPts val="0"/>
              </a:spcBef>
              <a:spcAft>
                <a:spcPts val="0"/>
              </a:spcAft>
              <a:buNone/>
            </a:pPr>
            <a:r>
              <a:rPr lang="en" sz="3800" b="1"/>
              <a:t>James Cao (CS), Andrew Nguyen (CS), Jagger Polvino (CS)</a:t>
            </a:r>
            <a:endParaRPr sz="3800" b="1"/>
          </a:p>
          <a:p>
            <a:pPr marL="0" lvl="0" indent="0" algn="ctr" rtl="0">
              <a:spcBef>
                <a:spcPts val="0"/>
              </a:spcBef>
              <a:spcAft>
                <a:spcPts val="0"/>
              </a:spcAft>
              <a:buNone/>
            </a:pPr>
            <a:r>
              <a:rPr lang="en" sz="3800" b="1"/>
              <a:t>Faculty Advisors: Gillian Smith (CS/IMGD), Erin Solovey (CS)</a:t>
            </a:r>
            <a:endParaRPr sz="3800" b="1"/>
          </a:p>
          <a:p>
            <a:pPr marL="0" lvl="0" indent="0" algn="ctr" rtl="0">
              <a:spcBef>
                <a:spcPts val="0"/>
              </a:spcBef>
              <a:spcAft>
                <a:spcPts val="0"/>
              </a:spcAft>
              <a:buNone/>
            </a:pPr>
            <a:r>
              <a:rPr lang="en" sz="3800" b="1"/>
              <a:t>PhD Student Advisor: Max Chen (IMGD)</a:t>
            </a:r>
            <a:endParaRPr sz="3800" b="1"/>
          </a:p>
        </p:txBody>
      </p:sp>
      <p:sp>
        <p:nvSpPr>
          <p:cNvPr id="57" name="Google Shape;57;p13"/>
          <p:cNvSpPr/>
          <p:nvPr/>
        </p:nvSpPr>
        <p:spPr>
          <a:xfrm>
            <a:off x="457200" y="4448350"/>
            <a:ext cx="13211100" cy="7324500"/>
          </a:xfrm>
          <a:prstGeom prst="roundRect">
            <a:avLst>
              <a:gd name="adj" fmla="val 602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400" b="1"/>
              <a:t>Introduction</a:t>
            </a:r>
            <a:endParaRPr sz="3400" b="1"/>
          </a:p>
          <a:p>
            <a:pPr marL="0" lvl="0" indent="457200" algn="l" rtl="0">
              <a:lnSpc>
                <a:spcPct val="100000"/>
              </a:lnSpc>
              <a:spcBef>
                <a:spcPts val="1000"/>
              </a:spcBef>
              <a:spcAft>
                <a:spcPts val="0"/>
              </a:spcAft>
              <a:buClr>
                <a:schemeClr val="dk1"/>
              </a:buClr>
              <a:buSzPts val="1100"/>
              <a:buFont typeface="Arial"/>
              <a:buNone/>
            </a:pPr>
            <a:r>
              <a:rPr lang="en" sz="3400">
                <a:solidFill>
                  <a:schemeClr val="dk1"/>
                </a:solidFill>
              </a:rPr>
              <a:t>Brain-computer interfacing (BCI) is a field that has developed significantly within the past few decades and has numerous applications, primarily in medicine and research. Another less explored field of application for BCIs is in entertainment, specifically video games.</a:t>
            </a:r>
            <a:endParaRPr sz="3400">
              <a:solidFill>
                <a:schemeClr val="dk1"/>
              </a:solidFill>
            </a:endParaRPr>
          </a:p>
          <a:p>
            <a:pPr marL="0" lvl="0" indent="0" algn="l" rtl="0">
              <a:lnSpc>
                <a:spcPct val="100000"/>
              </a:lnSpc>
              <a:spcBef>
                <a:spcPts val="1000"/>
              </a:spcBef>
              <a:spcAft>
                <a:spcPts val="1000"/>
              </a:spcAft>
              <a:buNone/>
            </a:pPr>
            <a:r>
              <a:rPr lang="en" sz="3400">
                <a:solidFill>
                  <a:schemeClr val="dk1"/>
                </a:solidFill>
              </a:rPr>
              <a:t>	The goal of this project was to establish an infrastructure for the future development of AR games that adapt their narrative style based on cognitive data retrieved using fNIRS and identify avenues of development as well as challenges involved with integrating brain signals into a game. Our areas of background research included fNIRS, augmented reality, HoloLens, and game storytelling. </a:t>
            </a:r>
            <a:endParaRPr sz="3400"/>
          </a:p>
        </p:txBody>
      </p:sp>
      <p:sp>
        <p:nvSpPr>
          <p:cNvPr id="58" name="Google Shape;58;p13"/>
          <p:cNvSpPr/>
          <p:nvPr/>
        </p:nvSpPr>
        <p:spPr>
          <a:xfrm>
            <a:off x="30725100" y="12498975"/>
            <a:ext cx="12801600" cy="12188100"/>
          </a:xfrm>
          <a:prstGeom prst="roundRect">
            <a:avLst>
              <a:gd name="adj" fmla="val 3986"/>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400" b="1"/>
              <a:t>Results</a:t>
            </a:r>
            <a:endParaRPr sz="3400" b="1"/>
          </a:p>
          <a:p>
            <a:pPr marL="457200" lvl="0" indent="-444500" algn="l" rtl="0">
              <a:lnSpc>
                <a:spcPct val="115000"/>
              </a:lnSpc>
              <a:spcBef>
                <a:spcPts val="1000"/>
              </a:spcBef>
              <a:spcAft>
                <a:spcPts val="0"/>
              </a:spcAft>
              <a:buSzPts val="3400"/>
              <a:buChar char="●"/>
            </a:pPr>
            <a:r>
              <a:rPr lang="en" sz="3400">
                <a:solidFill>
                  <a:schemeClr val="dk1"/>
                </a:solidFill>
              </a:rPr>
              <a:t>We created documentation on how to connect TSI to Unity, read data from TSI in Unity in real-time, as well as connecting Unity to HoloLens</a:t>
            </a:r>
            <a:endParaRPr sz="3400">
              <a:solidFill>
                <a:schemeClr val="dk1"/>
              </a:solidFill>
            </a:endParaRPr>
          </a:p>
          <a:p>
            <a:pPr marL="457200" lvl="0" indent="-444500" algn="l" rtl="0">
              <a:lnSpc>
                <a:spcPct val="115000"/>
              </a:lnSpc>
              <a:spcBef>
                <a:spcPts val="1000"/>
              </a:spcBef>
              <a:spcAft>
                <a:spcPts val="0"/>
              </a:spcAft>
              <a:buSzPts val="3400"/>
              <a:buChar char="●"/>
            </a:pPr>
            <a:r>
              <a:rPr lang="en" sz="3400">
                <a:solidFill>
                  <a:srgbClr val="0D0D0D"/>
                </a:solidFill>
                <a:highlight>
                  <a:srgbClr val="FFFFFF"/>
                </a:highlight>
              </a:rPr>
              <a:t>We created a murder mystery game, set in 1930s London, that offers players a classic "whodunit" experience</a:t>
            </a:r>
            <a:endParaRPr sz="3400">
              <a:solidFill>
                <a:srgbClr val="0D0D0D"/>
              </a:solidFill>
              <a:highlight>
                <a:srgbClr val="FFFFFF"/>
              </a:highlight>
            </a:endParaRPr>
          </a:p>
          <a:p>
            <a:pPr marL="914400" lvl="1" indent="-444500" algn="l" rtl="0">
              <a:lnSpc>
                <a:spcPct val="115000"/>
              </a:lnSpc>
              <a:spcBef>
                <a:spcPts val="1000"/>
              </a:spcBef>
              <a:spcAft>
                <a:spcPts val="0"/>
              </a:spcAft>
              <a:buSzPts val="3400"/>
              <a:buChar char="○"/>
            </a:pPr>
            <a:r>
              <a:rPr lang="en" sz="3400">
                <a:solidFill>
                  <a:srgbClr val="0D0D0D"/>
                </a:solidFill>
                <a:highlight>
                  <a:srgbClr val="FFFFFF"/>
                </a:highlight>
              </a:rPr>
              <a:t>The player acts as a consultant aiding a detective’s investigation of the 3 suspects</a:t>
            </a:r>
            <a:endParaRPr sz="3400">
              <a:solidFill>
                <a:srgbClr val="0D0D0D"/>
              </a:solidFill>
              <a:highlight>
                <a:srgbClr val="FFFFFF"/>
              </a:highlight>
            </a:endParaRPr>
          </a:p>
          <a:p>
            <a:pPr marL="914400" lvl="1" indent="-444500" algn="l" rtl="0">
              <a:lnSpc>
                <a:spcPct val="115000"/>
              </a:lnSpc>
              <a:spcBef>
                <a:spcPts val="1000"/>
              </a:spcBef>
              <a:spcAft>
                <a:spcPts val="0"/>
              </a:spcAft>
              <a:buSzPts val="3400"/>
              <a:buChar char="○"/>
            </a:pPr>
            <a:r>
              <a:rPr lang="en" sz="3400">
                <a:solidFill>
                  <a:srgbClr val="0D0D0D"/>
                </a:solidFill>
                <a:highlight>
                  <a:srgbClr val="FFFFFF"/>
                </a:highlight>
              </a:rPr>
              <a:t>Scripted narrative interspersed with clues, where the player’s focus levels (derived from </a:t>
            </a:r>
            <a:r>
              <a:rPr lang="en" sz="3400">
                <a:solidFill>
                  <a:srgbClr val="0D0D0D"/>
                </a:solidFill>
                <a:highlight>
                  <a:schemeClr val="lt1"/>
                </a:highlight>
              </a:rPr>
              <a:t>HbO/HbR</a:t>
            </a:r>
            <a:r>
              <a:rPr lang="en" sz="3400">
                <a:solidFill>
                  <a:srgbClr val="0D0D0D"/>
                </a:solidFill>
                <a:highlight>
                  <a:srgbClr val="FFFFFF"/>
                </a:highlight>
              </a:rPr>
              <a:t> concentration) influence the accuracy of information provided and create branching text options, enhancing the interactive puzzle-solving experience</a:t>
            </a:r>
            <a:endParaRPr sz="3400">
              <a:solidFill>
                <a:srgbClr val="0D0D0D"/>
              </a:solidFill>
              <a:highlight>
                <a:srgbClr val="FFFFFF"/>
              </a:highlight>
            </a:endParaRPr>
          </a:p>
          <a:p>
            <a:pPr marL="1371600" lvl="2" indent="-444500" algn="l" rtl="0">
              <a:lnSpc>
                <a:spcPct val="115000"/>
              </a:lnSpc>
              <a:spcBef>
                <a:spcPts val="1000"/>
              </a:spcBef>
              <a:spcAft>
                <a:spcPts val="0"/>
              </a:spcAft>
              <a:buClr>
                <a:srgbClr val="0D0D0D"/>
              </a:buClr>
              <a:buSzPts val="3400"/>
              <a:buChar char="■"/>
            </a:pPr>
            <a:r>
              <a:rPr lang="en" sz="3400">
                <a:solidFill>
                  <a:srgbClr val="0D0D0D"/>
                </a:solidFill>
                <a:highlight>
                  <a:srgbClr val="FFFFFF"/>
                </a:highlight>
              </a:rPr>
              <a:t>Heightened HbO/HbR concentrations indicate increased metabolism caused by neural activation/increased focus</a:t>
            </a:r>
            <a:endParaRPr sz="3400">
              <a:solidFill>
                <a:srgbClr val="0D0D0D"/>
              </a:solidFill>
              <a:highlight>
                <a:srgbClr val="FFFFFF"/>
              </a:highlight>
            </a:endParaRPr>
          </a:p>
          <a:p>
            <a:pPr marL="457200" lvl="0" indent="-444500" algn="l" rtl="0">
              <a:lnSpc>
                <a:spcPct val="115000"/>
              </a:lnSpc>
              <a:spcBef>
                <a:spcPts val="1000"/>
              </a:spcBef>
              <a:spcAft>
                <a:spcPts val="1000"/>
              </a:spcAft>
              <a:buClr>
                <a:schemeClr val="dk1"/>
              </a:buClr>
              <a:buSzPts val="3400"/>
              <a:buChar char="●"/>
            </a:pPr>
            <a:r>
              <a:rPr lang="en" sz="3400">
                <a:solidFill>
                  <a:schemeClr val="dk1"/>
                </a:solidFill>
              </a:rPr>
              <a:t>We connected all devices and software together to form a complete flow of BCI data from the fNIRS headset to our game on a HoloLens device</a:t>
            </a:r>
            <a:endParaRPr sz="3400">
              <a:solidFill>
                <a:schemeClr val="dk1"/>
              </a:solidFill>
            </a:endParaRPr>
          </a:p>
        </p:txBody>
      </p:sp>
      <p:sp>
        <p:nvSpPr>
          <p:cNvPr id="59" name="Google Shape;59;p13"/>
          <p:cNvSpPr/>
          <p:nvPr/>
        </p:nvSpPr>
        <p:spPr>
          <a:xfrm>
            <a:off x="30724900" y="24947650"/>
            <a:ext cx="12801600" cy="4114800"/>
          </a:xfrm>
          <a:prstGeom prst="roundRect">
            <a:avLst>
              <a:gd name="adj" fmla="val 10026"/>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400" b="1"/>
              <a:t>Future Work</a:t>
            </a:r>
            <a:endParaRPr sz="3400" b="1"/>
          </a:p>
          <a:p>
            <a:pPr marL="457200" lvl="0" indent="-444500" algn="l" rtl="0">
              <a:spcBef>
                <a:spcPts val="0"/>
              </a:spcBef>
              <a:spcAft>
                <a:spcPts val="0"/>
              </a:spcAft>
              <a:buSzPts val="3400"/>
              <a:buChar char="●"/>
            </a:pPr>
            <a:r>
              <a:rPr lang="en" sz="3400"/>
              <a:t>Expand the existing game</a:t>
            </a:r>
            <a:endParaRPr sz="3400"/>
          </a:p>
          <a:p>
            <a:pPr marL="914400" lvl="1" indent="-444500" algn="l" rtl="0">
              <a:spcBef>
                <a:spcPts val="0"/>
              </a:spcBef>
              <a:spcAft>
                <a:spcPts val="0"/>
              </a:spcAft>
              <a:buSzPts val="3400"/>
              <a:buChar char="○"/>
            </a:pPr>
            <a:r>
              <a:rPr lang="en" sz="3400"/>
              <a:t>Add more to the story</a:t>
            </a:r>
            <a:endParaRPr sz="3400"/>
          </a:p>
          <a:p>
            <a:pPr marL="914400" lvl="1" indent="-444500" algn="l" rtl="0">
              <a:spcBef>
                <a:spcPts val="0"/>
              </a:spcBef>
              <a:spcAft>
                <a:spcPts val="0"/>
              </a:spcAft>
              <a:buSzPts val="3400"/>
              <a:buChar char="○"/>
            </a:pPr>
            <a:r>
              <a:rPr lang="en" sz="3400"/>
              <a:t>Develop a more aesthetically pleasing UI</a:t>
            </a:r>
            <a:endParaRPr sz="3400"/>
          </a:p>
          <a:p>
            <a:pPr marL="914400" lvl="1" indent="-444500" algn="l" rtl="0">
              <a:spcBef>
                <a:spcPts val="0"/>
              </a:spcBef>
              <a:spcAft>
                <a:spcPts val="0"/>
              </a:spcAft>
              <a:buSzPts val="3400"/>
              <a:buChar char="○"/>
            </a:pPr>
            <a:r>
              <a:rPr lang="en" sz="3400"/>
              <a:t>Further implement focus state affecting gameplay/story</a:t>
            </a:r>
            <a:endParaRPr sz="3400"/>
          </a:p>
          <a:p>
            <a:pPr marL="457200" lvl="0" indent="-444500" algn="l" rtl="0">
              <a:spcBef>
                <a:spcPts val="0"/>
              </a:spcBef>
              <a:spcAft>
                <a:spcPts val="0"/>
              </a:spcAft>
              <a:buSzPts val="3400"/>
              <a:buChar char="●"/>
            </a:pPr>
            <a:r>
              <a:rPr lang="en" sz="3400"/>
              <a:t>Create a custom montage for fNIRS</a:t>
            </a:r>
            <a:endParaRPr sz="3400"/>
          </a:p>
          <a:p>
            <a:pPr marL="914400" lvl="1" indent="-444500" algn="l" rtl="0">
              <a:spcBef>
                <a:spcPts val="0"/>
              </a:spcBef>
              <a:spcAft>
                <a:spcPts val="0"/>
              </a:spcAft>
              <a:buSzPts val="3400"/>
              <a:buChar char="○"/>
            </a:pPr>
            <a:r>
              <a:rPr lang="en" sz="3400"/>
              <a:t>Ensure no overlap between NIRScap and HoloLens 2</a:t>
            </a:r>
            <a:endParaRPr sz="3400"/>
          </a:p>
        </p:txBody>
      </p:sp>
      <p:sp>
        <p:nvSpPr>
          <p:cNvPr id="60" name="Google Shape;60;p13"/>
          <p:cNvSpPr/>
          <p:nvPr/>
        </p:nvSpPr>
        <p:spPr>
          <a:xfrm>
            <a:off x="14294250" y="4448300"/>
            <a:ext cx="15804900" cy="14514000"/>
          </a:xfrm>
          <a:prstGeom prst="roundRect">
            <a:avLst>
              <a:gd name="adj" fmla="val 425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400" b="1"/>
              <a:t>Story Tree</a:t>
            </a:r>
            <a:endParaRPr sz="3400" b="1"/>
          </a:p>
          <a:p>
            <a:pPr marL="0" lvl="0" indent="0" algn="l" rtl="0">
              <a:spcBef>
                <a:spcPts val="0"/>
              </a:spcBef>
              <a:spcAft>
                <a:spcPts val="0"/>
              </a:spcAft>
              <a:buNone/>
            </a:pPr>
            <a:endParaRPr sz="3200"/>
          </a:p>
        </p:txBody>
      </p:sp>
      <p:sp>
        <p:nvSpPr>
          <p:cNvPr id="61" name="Google Shape;61;p13"/>
          <p:cNvSpPr/>
          <p:nvPr/>
        </p:nvSpPr>
        <p:spPr>
          <a:xfrm>
            <a:off x="30699875" y="4448300"/>
            <a:ext cx="12801900" cy="7870800"/>
          </a:xfrm>
          <a:prstGeom prst="roundRect">
            <a:avLst>
              <a:gd name="adj" fmla="val 780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400" b="1"/>
              <a:t>Game Equipment and Game View</a:t>
            </a:r>
            <a:endParaRPr sz="3400" b="1"/>
          </a:p>
          <a:p>
            <a:pPr marL="0" lvl="0" indent="0" algn="l" rtl="0">
              <a:spcBef>
                <a:spcPts val="0"/>
              </a:spcBef>
              <a:spcAft>
                <a:spcPts val="0"/>
              </a:spcAft>
              <a:buNone/>
            </a:pPr>
            <a:endParaRPr sz="3600" b="1"/>
          </a:p>
        </p:txBody>
      </p:sp>
      <p:pic>
        <p:nvPicPr>
          <p:cNvPr id="62" name="Google Shape;62;p13"/>
          <p:cNvPicPr preferRelativeResize="0"/>
          <p:nvPr/>
        </p:nvPicPr>
        <p:blipFill rotWithShape="1">
          <a:blip r:embed="rId4">
            <a:alphaModFix/>
          </a:blip>
          <a:srcRect l="16981" r="23434"/>
          <a:stretch/>
        </p:blipFill>
        <p:spPr>
          <a:xfrm>
            <a:off x="30882587" y="5759700"/>
            <a:ext cx="4895882" cy="5565473"/>
          </a:xfrm>
          <a:prstGeom prst="rect">
            <a:avLst/>
          </a:prstGeom>
          <a:noFill/>
          <a:ln>
            <a:noFill/>
          </a:ln>
        </p:spPr>
      </p:pic>
      <p:grpSp>
        <p:nvGrpSpPr>
          <p:cNvPr id="63" name="Google Shape;63;p13"/>
          <p:cNvGrpSpPr/>
          <p:nvPr/>
        </p:nvGrpSpPr>
        <p:grpSpPr>
          <a:xfrm>
            <a:off x="30699875" y="29263475"/>
            <a:ext cx="12801900" cy="3515700"/>
            <a:chOff x="30184650" y="29069050"/>
            <a:chExt cx="12801900" cy="3515700"/>
          </a:xfrm>
        </p:grpSpPr>
        <p:sp>
          <p:nvSpPr>
            <p:cNvPr id="64" name="Google Shape;64;p13"/>
            <p:cNvSpPr/>
            <p:nvPr/>
          </p:nvSpPr>
          <p:spPr>
            <a:xfrm>
              <a:off x="30184650" y="29069050"/>
              <a:ext cx="12801900" cy="3515700"/>
            </a:xfrm>
            <a:prstGeom prst="roundRect">
              <a:avLst>
                <a:gd name="adj" fmla="val 10923"/>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400" b="1" dirty="0"/>
                <a:t>Links</a:t>
              </a:r>
              <a:endParaRPr sz="3400" b="1" dirty="0"/>
            </a:p>
          </p:txBody>
        </p:sp>
        <p:grpSp>
          <p:nvGrpSpPr>
            <p:cNvPr id="65" name="Google Shape;65;p13"/>
            <p:cNvGrpSpPr/>
            <p:nvPr/>
          </p:nvGrpSpPr>
          <p:grpSpPr>
            <a:xfrm>
              <a:off x="33445992" y="29465150"/>
              <a:ext cx="9362124" cy="2723523"/>
              <a:chOff x="33445992" y="29465150"/>
              <a:chExt cx="9362124" cy="2723523"/>
            </a:xfrm>
          </p:grpSpPr>
          <p:pic>
            <p:nvPicPr>
              <p:cNvPr id="66" name="Google Shape;66;p13"/>
              <p:cNvPicPr preferRelativeResize="0"/>
              <p:nvPr/>
            </p:nvPicPr>
            <p:blipFill>
              <a:blip r:embed="rId5">
                <a:alphaModFix/>
              </a:blip>
              <a:stretch>
                <a:fillRect/>
              </a:stretch>
            </p:blipFill>
            <p:spPr>
              <a:xfrm>
                <a:off x="33445992" y="29465150"/>
                <a:ext cx="2465362" cy="2723523"/>
              </a:xfrm>
              <a:prstGeom prst="rect">
                <a:avLst/>
              </a:prstGeom>
              <a:noFill/>
              <a:ln>
                <a:noFill/>
              </a:ln>
            </p:spPr>
          </p:pic>
          <p:pic>
            <p:nvPicPr>
              <p:cNvPr id="67" name="Google Shape;67;p13"/>
              <p:cNvPicPr preferRelativeResize="0"/>
              <p:nvPr/>
            </p:nvPicPr>
            <p:blipFill>
              <a:blip r:embed="rId6">
                <a:alphaModFix/>
              </a:blip>
              <a:stretch>
                <a:fillRect/>
              </a:stretch>
            </p:blipFill>
            <p:spPr>
              <a:xfrm>
                <a:off x="40342766" y="29489814"/>
                <a:ext cx="2465350" cy="2674184"/>
              </a:xfrm>
              <a:prstGeom prst="rect">
                <a:avLst/>
              </a:prstGeom>
              <a:noFill/>
              <a:ln>
                <a:noFill/>
              </a:ln>
            </p:spPr>
          </p:pic>
        </p:grpSp>
      </p:grpSp>
      <p:sp>
        <p:nvSpPr>
          <p:cNvPr id="68" name="Google Shape;68;p13"/>
          <p:cNvSpPr/>
          <p:nvPr/>
        </p:nvSpPr>
        <p:spPr>
          <a:xfrm>
            <a:off x="457200" y="12106400"/>
            <a:ext cx="13211100" cy="20437200"/>
          </a:xfrm>
          <a:prstGeom prst="roundRect">
            <a:avLst>
              <a:gd name="adj" fmla="val 447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400" b="1"/>
              <a:t>fNIRS</a:t>
            </a:r>
            <a:endParaRPr sz="3400"/>
          </a:p>
          <a:p>
            <a:pPr marL="457200" lvl="0" indent="-444500" algn="l" rtl="0">
              <a:spcBef>
                <a:spcPts val="1000"/>
              </a:spcBef>
              <a:spcAft>
                <a:spcPts val="0"/>
              </a:spcAft>
              <a:buSzPts val="3400"/>
              <a:buChar char="●"/>
            </a:pPr>
            <a:r>
              <a:rPr lang="en" sz="3400"/>
              <a:t>Functional near infrared spectroscopy</a:t>
            </a:r>
            <a:endParaRPr sz="3400"/>
          </a:p>
          <a:p>
            <a:pPr marL="914400" lvl="1" indent="-444500" algn="l" rtl="0">
              <a:spcBef>
                <a:spcPts val="1000"/>
              </a:spcBef>
              <a:spcAft>
                <a:spcPts val="0"/>
              </a:spcAft>
              <a:buSzPts val="3400"/>
              <a:buChar char="○"/>
            </a:pPr>
            <a:r>
              <a:rPr lang="en" sz="3400"/>
              <a:t>Noninvasively detects oxygenated/deoxygenated hemoglobin levels in the brain (HbO/HbR)</a:t>
            </a:r>
            <a:endParaRPr sz="3400"/>
          </a:p>
          <a:p>
            <a:pPr marL="914400" lvl="1" indent="-444500" algn="l" rtl="0">
              <a:spcBef>
                <a:spcPts val="1000"/>
              </a:spcBef>
              <a:spcAft>
                <a:spcPts val="0"/>
              </a:spcAft>
              <a:buSzPts val="3400"/>
              <a:buChar char="○"/>
            </a:pPr>
            <a:r>
              <a:rPr lang="en" sz="3400"/>
              <a:t>Using a headset with probes/sensors, shines harmless near-infrared wavelength light into the head, which shines through most living tissue. Hemoglobin absorbs the light, and blood concentrations determined by the levels of light reflected/detected back</a:t>
            </a:r>
            <a:endParaRPr sz="3400"/>
          </a:p>
          <a:p>
            <a:pPr marL="457200" lvl="0" indent="-444500" algn="l" rtl="0">
              <a:spcBef>
                <a:spcPts val="1000"/>
              </a:spcBef>
              <a:spcAft>
                <a:spcPts val="0"/>
              </a:spcAft>
              <a:buSzPts val="3400"/>
              <a:buChar char="●"/>
            </a:pPr>
            <a:r>
              <a:rPr lang="en" sz="3400"/>
              <a:t>Devices/sensors used for fNIRS:</a:t>
            </a:r>
            <a:endParaRPr sz="3400"/>
          </a:p>
          <a:p>
            <a:pPr marL="914400" lvl="1" indent="-444500" algn="l" rtl="0">
              <a:spcBef>
                <a:spcPts val="1000"/>
              </a:spcBef>
              <a:spcAft>
                <a:spcPts val="0"/>
              </a:spcAft>
              <a:buSzPts val="3400"/>
              <a:buChar char="○"/>
            </a:pPr>
            <a:r>
              <a:rPr lang="en" sz="3400"/>
              <a:t>NIRSport2 (NIRx)</a:t>
            </a:r>
            <a:endParaRPr sz="3400"/>
          </a:p>
          <a:p>
            <a:pPr marL="914400" lvl="1" indent="-444500" algn="l" rtl="0">
              <a:spcBef>
                <a:spcPts val="1000"/>
              </a:spcBef>
              <a:spcAft>
                <a:spcPts val="0"/>
              </a:spcAft>
              <a:buSzPts val="3400"/>
              <a:buChar char="○"/>
            </a:pPr>
            <a:r>
              <a:rPr lang="en" sz="3400"/>
              <a:t>NIRS cap &amp; probes (NIRx)</a:t>
            </a:r>
            <a:endParaRPr sz="3400"/>
          </a:p>
          <a:p>
            <a:pPr marL="0" lvl="0" indent="0" algn="l" rtl="0">
              <a:spcBef>
                <a:spcPts val="1000"/>
              </a:spcBef>
              <a:spcAft>
                <a:spcPts val="0"/>
              </a:spcAft>
              <a:buNone/>
            </a:pPr>
            <a:endParaRPr sz="3400"/>
          </a:p>
          <a:p>
            <a:pPr marL="0" lvl="0" indent="0" algn="l" rtl="0">
              <a:spcBef>
                <a:spcPts val="1000"/>
              </a:spcBef>
              <a:spcAft>
                <a:spcPts val="0"/>
              </a:spcAft>
              <a:buNone/>
            </a:pPr>
            <a:endParaRPr sz="3400"/>
          </a:p>
          <a:p>
            <a:pPr marL="0" lvl="0" indent="0" algn="l" rtl="0">
              <a:spcBef>
                <a:spcPts val="1000"/>
              </a:spcBef>
              <a:spcAft>
                <a:spcPts val="0"/>
              </a:spcAft>
              <a:buNone/>
            </a:pPr>
            <a:endParaRPr sz="3400"/>
          </a:p>
          <a:p>
            <a:pPr marL="0" lvl="0" indent="0" algn="l" rtl="0">
              <a:spcBef>
                <a:spcPts val="1000"/>
              </a:spcBef>
              <a:spcAft>
                <a:spcPts val="0"/>
              </a:spcAft>
              <a:buNone/>
            </a:pPr>
            <a:endParaRPr sz="3400"/>
          </a:p>
          <a:p>
            <a:pPr marL="457200" lvl="0" indent="-444500" algn="l" rtl="0">
              <a:spcBef>
                <a:spcPts val="1000"/>
              </a:spcBef>
              <a:spcAft>
                <a:spcPts val="0"/>
              </a:spcAft>
              <a:buSzPts val="3400"/>
              <a:buChar char="●"/>
            </a:pPr>
            <a:r>
              <a:rPr lang="en" sz="3400"/>
              <a:t>Software used to obtain, organize, and preprocess fNIRS data:</a:t>
            </a:r>
            <a:endParaRPr sz="3400"/>
          </a:p>
          <a:p>
            <a:pPr marL="914400" lvl="1" indent="-444500" algn="l" rtl="0">
              <a:spcBef>
                <a:spcPts val="1000"/>
              </a:spcBef>
              <a:spcAft>
                <a:spcPts val="0"/>
              </a:spcAft>
              <a:buSzPts val="3400"/>
              <a:buChar char="○"/>
            </a:pPr>
            <a:r>
              <a:rPr lang="en" sz="3400"/>
              <a:t>Aurora fNIRS</a:t>
            </a:r>
            <a:endParaRPr sz="3400"/>
          </a:p>
          <a:p>
            <a:pPr marL="914400" lvl="1" indent="-444500" algn="l" rtl="0">
              <a:spcBef>
                <a:spcPts val="1000"/>
              </a:spcBef>
              <a:spcAft>
                <a:spcPts val="1000"/>
              </a:spcAft>
              <a:buSzPts val="3400"/>
              <a:buChar char="○"/>
            </a:pPr>
            <a:r>
              <a:rPr lang="en" sz="3400"/>
              <a:t>Turbo Satori (simulation screenshot below)</a:t>
            </a:r>
            <a:endParaRPr sz="3400"/>
          </a:p>
        </p:txBody>
      </p:sp>
      <p:pic>
        <p:nvPicPr>
          <p:cNvPr id="69" name="Google Shape;69;p13"/>
          <p:cNvPicPr preferRelativeResize="0"/>
          <p:nvPr/>
        </p:nvPicPr>
        <p:blipFill rotWithShape="1">
          <a:blip r:embed="rId7">
            <a:alphaModFix/>
          </a:blip>
          <a:srcRect r="17871"/>
          <a:stretch/>
        </p:blipFill>
        <p:spPr>
          <a:xfrm>
            <a:off x="661950" y="24098250"/>
            <a:ext cx="12801599" cy="7770932"/>
          </a:xfrm>
          <a:prstGeom prst="rect">
            <a:avLst/>
          </a:prstGeom>
          <a:noFill/>
          <a:ln>
            <a:noFill/>
          </a:ln>
        </p:spPr>
      </p:pic>
      <p:sp>
        <p:nvSpPr>
          <p:cNvPr id="70" name="Google Shape;70;p13"/>
          <p:cNvSpPr txBox="1"/>
          <p:nvPr/>
        </p:nvSpPr>
        <p:spPr>
          <a:xfrm>
            <a:off x="14685650" y="5564850"/>
            <a:ext cx="6529200" cy="13040700"/>
          </a:xfrm>
          <a:prstGeom prst="rect">
            <a:avLst/>
          </a:prstGeom>
          <a:noFill/>
          <a:ln>
            <a:noFill/>
          </a:ln>
        </p:spPr>
        <p:txBody>
          <a:bodyPr spcFirstLastPara="1" wrap="square" lIns="91425" tIns="91425" rIns="91425" bIns="91425" anchor="t" anchorCtr="0">
            <a:noAutofit/>
          </a:bodyPr>
          <a:lstStyle/>
          <a:p>
            <a:pPr marL="457200" lvl="0" indent="-444500" algn="l" rtl="0">
              <a:lnSpc>
                <a:spcPct val="100000"/>
              </a:lnSpc>
              <a:spcBef>
                <a:spcPts val="0"/>
              </a:spcBef>
              <a:spcAft>
                <a:spcPts val="0"/>
              </a:spcAft>
              <a:buClr>
                <a:schemeClr val="dk1"/>
              </a:buClr>
              <a:buSzPts val="3400"/>
              <a:buChar char="●"/>
            </a:pPr>
            <a:r>
              <a:rPr lang="en" sz="3400" dirty="0">
                <a:solidFill>
                  <a:schemeClr val="dk1"/>
                </a:solidFill>
              </a:rPr>
              <a:t>We formatted the story script into a CSV file where the story progressed row by row </a:t>
            </a:r>
            <a:endParaRPr sz="3400" dirty="0">
              <a:solidFill>
                <a:schemeClr val="dk1"/>
              </a:solidFill>
            </a:endParaRPr>
          </a:p>
          <a:p>
            <a:pPr marL="457200" lvl="0" indent="-444500" algn="l" rtl="0">
              <a:lnSpc>
                <a:spcPct val="100000"/>
              </a:lnSpc>
              <a:spcBef>
                <a:spcPts val="1000"/>
              </a:spcBef>
              <a:spcAft>
                <a:spcPts val="0"/>
              </a:spcAft>
              <a:buClr>
                <a:schemeClr val="dk1"/>
              </a:buClr>
              <a:buSzPts val="3400"/>
              <a:buChar char="●"/>
            </a:pPr>
            <a:r>
              <a:rPr lang="en" sz="3400" dirty="0">
                <a:solidFill>
                  <a:schemeClr val="dk1"/>
                </a:solidFill>
              </a:rPr>
              <a:t>The first column of each row would state what purpose the row would have </a:t>
            </a:r>
            <a:endParaRPr sz="3400" dirty="0">
              <a:solidFill>
                <a:schemeClr val="dk1"/>
              </a:solidFill>
            </a:endParaRPr>
          </a:p>
          <a:p>
            <a:pPr marL="457200" lvl="0" indent="-444500" algn="l" rtl="0">
              <a:lnSpc>
                <a:spcPct val="100000"/>
              </a:lnSpc>
              <a:spcBef>
                <a:spcPts val="1000"/>
              </a:spcBef>
              <a:spcAft>
                <a:spcPts val="0"/>
              </a:spcAft>
              <a:buClr>
                <a:schemeClr val="dk1"/>
              </a:buClr>
              <a:buSzPts val="3400"/>
              <a:buChar char="●"/>
            </a:pPr>
            <a:r>
              <a:rPr lang="en" sz="3400" dirty="0">
                <a:solidFill>
                  <a:schemeClr val="dk1"/>
                </a:solidFill>
              </a:rPr>
              <a:t>CSV is read row by row to determine the action taken </a:t>
            </a:r>
            <a:endParaRPr sz="3400" dirty="0">
              <a:solidFill>
                <a:schemeClr val="dk1"/>
              </a:solidFill>
            </a:endParaRPr>
          </a:p>
          <a:p>
            <a:pPr marL="457200" lvl="0" indent="-444500" algn="l" rtl="0">
              <a:lnSpc>
                <a:spcPct val="100000"/>
              </a:lnSpc>
              <a:spcBef>
                <a:spcPts val="1000"/>
              </a:spcBef>
              <a:spcAft>
                <a:spcPts val="0"/>
              </a:spcAft>
              <a:buClr>
                <a:schemeClr val="dk1"/>
              </a:buClr>
              <a:buSzPts val="3400"/>
              <a:buChar char="●"/>
            </a:pPr>
            <a:r>
              <a:rPr lang="en" sz="3400" dirty="0">
                <a:solidFill>
                  <a:schemeClr val="dk1"/>
                </a:solidFill>
              </a:rPr>
              <a:t>Row types:</a:t>
            </a:r>
            <a:endParaRPr sz="3400" dirty="0">
              <a:solidFill>
                <a:schemeClr val="dk1"/>
              </a:solidFill>
            </a:endParaRPr>
          </a:p>
          <a:p>
            <a:pPr marL="914400" lvl="1" indent="-444500" algn="l" rtl="0">
              <a:lnSpc>
                <a:spcPct val="100000"/>
              </a:lnSpc>
              <a:spcBef>
                <a:spcPts val="1000"/>
              </a:spcBef>
              <a:spcAft>
                <a:spcPts val="0"/>
              </a:spcAft>
              <a:buClr>
                <a:schemeClr val="dk1"/>
              </a:buClr>
              <a:buSzPts val="3400"/>
              <a:buChar char="○"/>
            </a:pPr>
            <a:r>
              <a:rPr lang="en" sz="3400" dirty="0">
                <a:solidFill>
                  <a:schemeClr val="dk1"/>
                </a:solidFill>
              </a:rPr>
              <a:t>dialogue for printing text to main screen</a:t>
            </a:r>
            <a:endParaRPr sz="3400" dirty="0">
              <a:solidFill>
                <a:schemeClr val="dk1"/>
              </a:solidFill>
            </a:endParaRPr>
          </a:p>
          <a:p>
            <a:pPr marL="914400" lvl="1" indent="-444500" algn="l" rtl="0">
              <a:lnSpc>
                <a:spcPct val="100000"/>
              </a:lnSpc>
              <a:spcBef>
                <a:spcPts val="1000"/>
              </a:spcBef>
              <a:spcAft>
                <a:spcPts val="0"/>
              </a:spcAft>
              <a:buClr>
                <a:schemeClr val="dk1"/>
              </a:buClr>
              <a:buSzPts val="3400"/>
              <a:buChar char="○"/>
            </a:pPr>
            <a:r>
              <a:rPr lang="en" sz="3400" dirty="0">
                <a:solidFill>
                  <a:schemeClr val="dk1"/>
                </a:solidFill>
              </a:rPr>
              <a:t>choices for players to select </a:t>
            </a:r>
            <a:endParaRPr sz="3400" dirty="0">
              <a:solidFill>
                <a:schemeClr val="dk1"/>
              </a:solidFill>
            </a:endParaRPr>
          </a:p>
          <a:p>
            <a:pPr marL="914400" lvl="1" indent="-444500" algn="l" rtl="0">
              <a:lnSpc>
                <a:spcPct val="100000"/>
              </a:lnSpc>
              <a:spcBef>
                <a:spcPts val="1000"/>
              </a:spcBef>
              <a:spcAft>
                <a:spcPts val="0"/>
              </a:spcAft>
              <a:buClr>
                <a:schemeClr val="dk1"/>
              </a:buClr>
              <a:buSzPts val="3400"/>
              <a:buChar char="○"/>
            </a:pPr>
            <a:r>
              <a:rPr lang="en" sz="3400" dirty="0">
                <a:solidFill>
                  <a:schemeClr val="dk1"/>
                </a:solidFill>
              </a:rPr>
              <a:t>state for prompting the player if they are focused or unfocused. </a:t>
            </a:r>
            <a:endParaRPr sz="3400" dirty="0">
              <a:solidFill>
                <a:schemeClr val="dk1"/>
              </a:solidFill>
            </a:endParaRPr>
          </a:p>
          <a:p>
            <a:pPr marL="457200" lvl="0" indent="-444500" algn="l" rtl="0">
              <a:lnSpc>
                <a:spcPct val="100000"/>
              </a:lnSpc>
              <a:spcBef>
                <a:spcPts val="1000"/>
              </a:spcBef>
              <a:spcAft>
                <a:spcPts val="1000"/>
              </a:spcAft>
              <a:buClr>
                <a:schemeClr val="dk1"/>
              </a:buClr>
              <a:buSzPts val="3400"/>
              <a:buChar char="●"/>
            </a:pPr>
            <a:r>
              <a:rPr lang="en" sz="3400" dirty="0">
                <a:solidFill>
                  <a:schemeClr val="dk1"/>
                </a:solidFill>
              </a:rPr>
              <a:t>The diagram on </a:t>
            </a:r>
            <a:r>
              <a:rPr lang="en" sz="3400">
                <a:solidFill>
                  <a:schemeClr val="dk1"/>
                </a:solidFill>
              </a:rPr>
              <a:t>the right </a:t>
            </a:r>
            <a:r>
              <a:rPr lang="en" sz="3400" dirty="0">
                <a:solidFill>
                  <a:schemeClr val="dk1"/>
                </a:solidFill>
              </a:rPr>
              <a:t>shows the progression that the player would go through while playing the game</a:t>
            </a:r>
            <a:endParaRPr sz="3400" dirty="0">
              <a:solidFill>
                <a:schemeClr val="dk1"/>
              </a:solidFill>
            </a:endParaRPr>
          </a:p>
        </p:txBody>
      </p:sp>
      <p:grpSp>
        <p:nvGrpSpPr>
          <p:cNvPr id="71" name="Google Shape;71;p13"/>
          <p:cNvGrpSpPr/>
          <p:nvPr/>
        </p:nvGrpSpPr>
        <p:grpSpPr>
          <a:xfrm>
            <a:off x="14294150" y="19279775"/>
            <a:ext cx="15804900" cy="13263900"/>
            <a:chOff x="13886775" y="18011900"/>
            <a:chExt cx="15804900" cy="13263900"/>
          </a:xfrm>
        </p:grpSpPr>
        <p:sp>
          <p:nvSpPr>
            <p:cNvPr id="72" name="Google Shape;72;p13"/>
            <p:cNvSpPr/>
            <p:nvPr/>
          </p:nvSpPr>
          <p:spPr>
            <a:xfrm>
              <a:off x="13886775" y="18011900"/>
              <a:ext cx="15804900" cy="13263900"/>
            </a:xfrm>
            <a:prstGeom prst="roundRect">
              <a:avLst>
                <a:gd name="adj" fmla="val 4898"/>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400" b="1"/>
                <a:t>fNIRS Flow Diagram</a:t>
              </a:r>
              <a:endParaRPr sz="3400" b="1"/>
            </a:p>
            <a:p>
              <a:pPr marL="0" lvl="0" indent="0" algn="l" rtl="0">
                <a:spcBef>
                  <a:spcPts val="0"/>
                </a:spcBef>
                <a:spcAft>
                  <a:spcPts val="0"/>
                </a:spcAft>
                <a:buNone/>
              </a:pPr>
              <a:endParaRPr sz="3200"/>
            </a:p>
          </p:txBody>
        </p:sp>
        <p:pic>
          <p:nvPicPr>
            <p:cNvPr id="73" name="Google Shape;73;p13"/>
            <p:cNvPicPr preferRelativeResize="0"/>
            <p:nvPr/>
          </p:nvPicPr>
          <p:blipFill>
            <a:blip r:embed="rId8">
              <a:alphaModFix/>
            </a:blip>
            <a:stretch>
              <a:fillRect/>
            </a:stretch>
          </p:blipFill>
          <p:spPr>
            <a:xfrm>
              <a:off x="21303650" y="19741325"/>
              <a:ext cx="7818775" cy="8408050"/>
            </a:xfrm>
            <a:prstGeom prst="rect">
              <a:avLst/>
            </a:prstGeom>
            <a:noFill/>
            <a:ln>
              <a:noFill/>
            </a:ln>
          </p:spPr>
        </p:pic>
        <p:sp>
          <p:nvSpPr>
            <p:cNvPr id="74" name="Google Shape;74;p13"/>
            <p:cNvSpPr txBox="1"/>
            <p:nvPr/>
          </p:nvSpPr>
          <p:spPr>
            <a:xfrm>
              <a:off x="14133975" y="19004200"/>
              <a:ext cx="6817800" cy="11708100"/>
            </a:xfrm>
            <a:prstGeom prst="rect">
              <a:avLst/>
            </a:prstGeom>
            <a:noFill/>
            <a:ln>
              <a:noFill/>
            </a:ln>
          </p:spPr>
          <p:txBody>
            <a:bodyPr spcFirstLastPara="1" wrap="square" lIns="91425" tIns="91425" rIns="91425" bIns="91425" anchor="t" anchorCtr="0">
              <a:noAutofit/>
            </a:bodyPr>
            <a:lstStyle/>
            <a:p>
              <a:pPr marL="457200" lvl="0" indent="-444500" algn="l" rtl="0">
                <a:spcBef>
                  <a:spcPts val="0"/>
                </a:spcBef>
                <a:spcAft>
                  <a:spcPts val="0"/>
                </a:spcAft>
                <a:buClr>
                  <a:schemeClr val="dk1"/>
                </a:buClr>
                <a:buSzPts val="3400"/>
                <a:buChar char="●"/>
              </a:pPr>
              <a:r>
                <a:rPr lang="en" sz="3400">
                  <a:solidFill>
                    <a:schemeClr val="dk1"/>
                  </a:solidFill>
                </a:rPr>
                <a:t>All data is transferred through a single wireless private network</a:t>
              </a:r>
              <a:endParaRPr sz="3400">
                <a:solidFill>
                  <a:schemeClr val="dk1"/>
                </a:solidFill>
              </a:endParaRPr>
            </a:p>
            <a:p>
              <a:pPr marL="457200" lvl="0" indent="-444500" algn="l" rtl="0">
                <a:spcBef>
                  <a:spcPts val="1000"/>
                </a:spcBef>
                <a:spcAft>
                  <a:spcPts val="0"/>
                </a:spcAft>
                <a:buClr>
                  <a:schemeClr val="dk1"/>
                </a:buClr>
                <a:buSzPts val="3400"/>
                <a:buChar char="●"/>
              </a:pPr>
              <a:r>
                <a:rPr lang="en" sz="3400">
                  <a:solidFill>
                    <a:schemeClr val="dk1"/>
                  </a:solidFill>
                </a:rPr>
                <a:t>Aurora connects to NIRSport/NIRS cap and probes </a:t>
              </a:r>
              <a:endParaRPr sz="3400">
                <a:solidFill>
                  <a:schemeClr val="dk1"/>
                </a:solidFill>
              </a:endParaRPr>
            </a:p>
            <a:p>
              <a:pPr marL="914400" lvl="1" indent="-444500" algn="l" rtl="0">
                <a:spcBef>
                  <a:spcPts val="1000"/>
                </a:spcBef>
                <a:spcAft>
                  <a:spcPts val="0"/>
                </a:spcAft>
                <a:buClr>
                  <a:schemeClr val="dk1"/>
                </a:buClr>
                <a:buSzPts val="3400"/>
                <a:buChar char="○"/>
              </a:pPr>
              <a:r>
                <a:rPr lang="en" sz="3400">
                  <a:solidFill>
                    <a:schemeClr val="dk1"/>
                  </a:solidFill>
                </a:rPr>
                <a:t>Configure the montage (probe positions) to read from</a:t>
              </a:r>
              <a:endParaRPr sz="3400">
                <a:solidFill>
                  <a:schemeClr val="dk1"/>
                </a:solidFill>
              </a:endParaRPr>
            </a:p>
            <a:p>
              <a:pPr marL="457200" lvl="0" indent="-444500" algn="l" rtl="0">
                <a:spcBef>
                  <a:spcPts val="1000"/>
                </a:spcBef>
                <a:spcAft>
                  <a:spcPts val="0"/>
                </a:spcAft>
                <a:buClr>
                  <a:schemeClr val="dk1"/>
                </a:buClr>
                <a:buSzPts val="3400"/>
                <a:buChar char="●"/>
              </a:pPr>
              <a:r>
                <a:rPr lang="en" sz="3400">
                  <a:solidFill>
                    <a:schemeClr val="dk1"/>
                  </a:solidFill>
                </a:rPr>
                <a:t>Data is then streamed to Turbo Satori for preprocessing</a:t>
              </a:r>
              <a:endParaRPr sz="3400">
                <a:solidFill>
                  <a:schemeClr val="dk1"/>
                </a:solidFill>
              </a:endParaRPr>
            </a:p>
            <a:p>
              <a:pPr marL="457200" lvl="0" indent="-444500" algn="l" rtl="0">
                <a:spcBef>
                  <a:spcPts val="1000"/>
                </a:spcBef>
                <a:spcAft>
                  <a:spcPts val="0"/>
                </a:spcAft>
                <a:buClr>
                  <a:schemeClr val="dk1"/>
                </a:buClr>
                <a:buSzPts val="3400"/>
                <a:buChar char="●"/>
              </a:pPr>
              <a:r>
                <a:rPr lang="en" sz="3400">
                  <a:solidFill>
                    <a:schemeClr val="dk1"/>
                  </a:solidFill>
                </a:rPr>
                <a:t>Unity code (on HoloLens) sends TCP requests every 2 seconds to Turbo Satori for HbO/HbR data from specific probes/channels</a:t>
              </a:r>
              <a:endParaRPr sz="3400">
                <a:solidFill>
                  <a:schemeClr val="dk1"/>
                </a:solidFill>
              </a:endParaRPr>
            </a:p>
            <a:p>
              <a:pPr marL="457200" lvl="0" indent="-444500" algn="l" rtl="0">
                <a:spcBef>
                  <a:spcPts val="1000"/>
                </a:spcBef>
                <a:spcAft>
                  <a:spcPts val="0"/>
                </a:spcAft>
                <a:buClr>
                  <a:schemeClr val="dk1"/>
                </a:buClr>
                <a:buSzPts val="3400"/>
                <a:buChar char="●"/>
              </a:pPr>
              <a:r>
                <a:rPr lang="en" sz="3400">
                  <a:solidFill>
                    <a:schemeClr val="dk1"/>
                  </a:solidFill>
                </a:rPr>
                <a:t>Unity code analyzes received data and processes it for use</a:t>
              </a:r>
              <a:endParaRPr sz="3400">
                <a:solidFill>
                  <a:schemeClr val="dk1"/>
                </a:solidFill>
              </a:endParaRPr>
            </a:p>
            <a:p>
              <a:pPr marL="914400" lvl="1" indent="-444500" algn="l" rtl="0">
                <a:spcBef>
                  <a:spcPts val="1000"/>
                </a:spcBef>
                <a:spcAft>
                  <a:spcPts val="1000"/>
                </a:spcAft>
                <a:buClr>
                  <a:schemeClr val="dk1"/>
                </a:buClr>
                <a:buSzPts val="3400"/>
                <a:buChar char="○"/>
              </a:pPr>
              <a:r>
                <a:rPr lang="en" sz="3400">
                  <a:solidFill>
                    <a:schemeClr val="dk1"/>
                  </a:solidFill>
                </a:rPr>
                <a:t>If probe/channel values are above/below a certain value, the user is considered focused/unfocused</a:t>
              </a:r>
              <a:endParaRPr sz="3400">
                <a:solidFill>
                  <a:schemeClr val="dk1"/>
                </a:solidFill>
              </a:endParaRPr>
            </a:p>
          </p:txBody>
        </p:sp>
      </p:grpSp>
      <p:pic>
        <p:nvPicPr>
          <p:cNvPr id="75" name="Google Shape;75;p13"/>
          <p:cNvPicPr preferRelativeResize="0"/>
          <p:nvPr/>
        </p:nvPicPr>
        <p:blipFill rotWithShape="1">
          <a:blip r:embed="rId9">
            <a:alphaModFix/>
          </a:blip>
          <a:srcRect l="9594" r="5874"/>
          <a:stretch/>
        </p:blipFill>
        <p:spPr>
          <a:xfrm>
            <a:off x="35394988" y="5759712"/>
            <a:ext cx="7924074" cy="5565474"/>
          </a:xfrm>
          <a:prstGeom prst="rect">
            <a:avLst/>
          </a:prstGeom>
          <a:noFill/>
          <a:ln>
            <a:noFill/>
          </a:ln>
        </p:spPr>
      </p:pic>
      <p:pic>
        <p:nvPicPr>
          <p:cNvPr id="76" name="Google Shape;76;p13"/>
          <p:cNvPicPr preferRelativeResize="0"/>
          <p:nvPr/>
        </p:nvPicPr>
        <p:blipFill>
          <a:blip r:embed="rId10">
            <a:alphaModFix/>
          </a:blip>
          <a:stretch>
            <a:fillRect/>
          </a:stretch>
        </p:blipFill>
        <p:spPr>
          <a:xfrm>
            <a:off x="1029675" y="19279775"/>
            <a:ext cx="3368280" cy="2526225"/>
          </a:xfrm>
          <a:prstGeom prst="rect">
            <a:avLst/>
          </a:prstGeom>
          <a:noFill/>
          <a:ln>
            <a:noFill/>
          </a:ln>
        </p:spPr>
      </p:pic>
      <p:pic>
        <p:nvPicPr>
          <p:cNvPr id="77" name="Google Shape;77;p13"/>
          <p:cNvPicPr preferRelativeResize="0"/>
          <p:nvPr/>
        </p:nvPicPr>
        <p:blipFill>
          <a:blip r:embed="rId11">
            <a:alphaModFix/>
          </a:blip>
          <a:stretch>
            <a:fillRect/>
          </a:stretch>
        </p:blipFill>
        <p:spPr>
          <a:xfrm>
            <a:off x="10137550" y="22564725"/>
            <a:ext cx="2667000" cy="923925"/>
          </a:xfrm>
          <a:prstGeom prst="rect">
            <a:avLst/>
          </a:prstGeom>
          <a:noFill/>
          <a:ln>
            <a:noFill/>
          </a:ln>
        </p:spPr>
      </p:pic>
      <p:pic>
        <p:nvPicPr>
          <p:cNvPr id="78" name="Google Shape;78;p13"/>
          <p:cNvPicPr preferRelativeResize="0"/>
          <p:nvPr/>
        </p:nvPicPr>
        <p:blipFill>
          <a:blip r:embed="rId12">
            <a:alphaModFix/>
          </a:blip>
          <a:stretch>
            <a:fillRect/>
          </a:stretch>
        </p:blipFill>
        <p:spPr>
          <a:xfrm>
            <a:off x="21214750" y="30315612"/>
            <a:ext cx="3835400" cy="1411425"/>
          </a:xfrm>
          <a:prstGeom prst="rect">
            <a:avLst/>
          </a:prstGeom>
          <a:noFill/>
          <a:ln>
            <a:noFill/>
          </a:ln>
        </p:spPr>
      </p:pic>
      <p:pic>
        <p:nvPicPr>
          <p:cNvPr id="79" name="Google Shape;79;p13"/>
          <p:cNvPicPr preferRelativeResize="0"/>
          <p:nvPr/>
        </p:nvPicPr>
        <p:blipFill>
          <a:blip r:embed="rId13">
            <a:alphaModFix/>
          </a:blip>
          <a:stretch>
            <a:fillRect/>
          </a:stretch>
        </p:blipFill>
        <p:spPr>
          <a:xfrm>
            <a:off x="25694400" y="30062484"/>
            <a:ext cx="3835402" cy="1917691"/>
          </a:xfrm>
          <a:prstGeom prst="rect">
            <a:avLst/>
          </a:prstGeom>
          <a:noFill/>
          <a:ln>
            <a:noFill/>
          </a:ln>
        </p:spPr>
      </p:pic>
      <p:pic>
        <p:nvPicPr>
          <p:cNvPr id="80" name="Google Shape;80;p13"/>
          <p:cNvPicPr preferRelativeResize="0"/>
          <p:nvPr/>
        </p:nvPicPr>
        <p:blipFill>
          <a:blip r:embed="rId14">
            <a:alphaModFix/>
          </a:blip>
          <a:stretch>
            <a:fillRect/>
          </a:stretch>
        </p:blipFill>
        <p:spPr>
          <a:xfrm>
            <a:off x="21214750" y="5065350"/>
            <a:ext cx="8462627" cy="13540198"/>
          </a:xfrm>
          <a:prstGeom prst="rect">
            <a:avLst/>
          </a:prstGeom>
          <a:noFill/>
          <a:ln>
            <a:noFill/>
          </a:ln>
        </p:spPr>
      </p:pic>
      <p:grpSp>
        <p:nvGrpSpPr>
          <p:cNvPr id="81" name="Google Shape;81;p13"/>
          <p:cNvGrpSpPr/>
          <p:nvPr/>
        </p:nvGrpSpPr>
        <p:grpSpPr>
          <a:xfrm>
            <a:off x="7520101" y="17197676"/>
            <a:ext cx="6043771" cy="4114715"/>
            <a:chOff x="7520101" y="17197676"/>
            <a:chExt cx="6043771" cy="4114715"/>
          </a:xfrm>
        </p:grpSpPr>
        <p:sp>
          <p:nvSpPr>
            <p:cNvPr id="82" name="Google Shape;82;p13"/>
            <p:cNvSpPr/>
            <p:nvPr/>
          </p:nvSpPr>
          <p:spPr>
            <a:xfrm>
              <a:off x="7520101" y="17197676"/>
              <a:ext cx="6043771" cy="4114715"/>
            </a:xfrm>
            <a:prstGeom prst="roundRect">
              <a:avLst>
                <a:gd name="adj" fmla="val 990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3400"/>
            </a:p>
          </p:txBody>
        </p:sp>
        <p:pic>
          <p:nvPicPr>
            <p:cNvPr id="83" name="Google Shape;83;p13"/>
            <p:cNvPicPr preferRelativeResize="0"/>
            <p:nvPr/>
          </p:nvPicPr>
          <p:blipFill rotWithShape="1">
            <a:blip r:embed="rId15">
              <a:alphaModFix/>
            </a:blip>
            <a:srcRect l="11611" t="23767" r="10513" b="16531"/>
            <a:stretch/>
          </p:blipFill>
          <p:spPr>
            <a:xfrm>
              <a:off x="7733215" y="17359983"/>
              <a:ext cx="3225776" cy="3790145"/>
            </a:xfrm>
            <a:prstGeom prst="rect">
              <a:avLst/>
            </a:prstGeom>
            <a:noFill/>
            <a:ln>
              <a:noFill/>
            </a:ln>
          </p:spPr>
        </p:pic>
        <p:pic>
          <p:nvPicPr>
            <p:cNvPr id="84" name="Google Shape;84;p13"/>
            <p:cNvPicPr preferRelativeResize="0"/>
            <p:nvPr/>
          </p:nvPicPr>
          <p:blipFill rotWithShape="1">
            <a:blip r:embed="rId16">
              <a:alphaModFix/>
            </a:blip>
            <a:srcRect l="19990" t="19780" r="19960" b="9950"/>
            <a:stretch/>
          </p:blipFill>
          <p:spPr>
            <a:xfrm>
              <a:off x="10959000" y="17359963"/>
              <a:ext cx="2429111" cy="3790151"/>
            </a:xfrm>
            <a:prstGeom prst="rect">
              <a:avLst/>
            </a:prstGeom>
            <a:noFill/>
            <a:ln>
              <a:noFill/>
            </a:ln>
          </p:spPr>
        </p:pic>
      </p:grpSp>
      <p:sp>
        <p:nvSpPr>
          <p:cNvPr id="2" name="TextBox 1">
            <a:extLst>
              <a:ext uri="{FF2B5EF4-FFF2-40B4-BE49-F238E27FC236}">
                <a16:creationId xmlns:a16="http://schemas.microsoft.com/office/drawing/2014/main" id="{B64A2A5E-045E-5CBF-1477-A72A419C0A34}"/>
              </a:ext>
            </a:extLst>
          </p:cNvPr>
          <p:cNvSpPr txBox="1"/>
          <p:nvPr/>
        </p:nvSpPr>
        <p:spPr>
          <a:xfrm>
            <a:off x="30882587" y="29684239"/>
            <a:ext cx="3329738" cy="2708434"/>
          </a:xfrm>
          <a:prstGeom prst="rect">
            <a:avLst/>
          </a:prstGeom>
          <a:noFill/>
        </p:spPr>
        <p:txBody>
          <a:bodyPr wrap="square" rtlCol="0">
            <a:spAutoFit/>
          </a:bodyPr>
          <a:lstStyle/>
          <a:p>
            <a:r>
              <a:rPr lang="en-US" sz="3400" dirty="0"/>
              <a:t>Project GitHub:</a:t>
            </a:r>
          </a:p>
          <a:p>
            <a:r>
              <a:rPr lang="en-US" sz="3400" dirty="0"/>
              <a:t>To view our project code, scan the QR code </a:t>
            </a:r>
          </a:p>
        </p:txBody>
      </p:sp>
      <p:sp>
        <p:nvSpPr>
          <p:cNvPr id="3" name="TextBox 2">
            <a:extLst>
              <a:ext uri="{FF2B5EF4-FFF2-40B4-BE49-F238E27FC236}">
                <a16:creationId xmlns:a16="http://schemas.microsoft.com/office/drawing/2014/main" id="{D535A5DA-8F5C-992A-9F60-CABB35FF05B6}"/>
              </a:ext>
            </a:extLst>
          </p:cNvPr>
          <p:cNvSpPr txBox="1"/>
          <p:nvPr/>
        </p:nvSpPr>
        <p:spPr>
          <a:xfrm>
            <a:off x="37692156" y="29688508"/>
            <a:ext cx="3329738" cy="2708434"/>
          </a:xfrm>
          <a:prstGeom prst="rect">
            <a:avLst/>
          </a:prstGeom>
          <a:noFill/>
        </p:spPr>
        <p:txBody>
          <a:bodyPr wrap="square" rtlCol="0">
            <a:spAutoFit/>
          </a:bodyPr>
          <a:lstStyle/>
          <a:p>
            <a:r>
              <a:rPr lang="en-US" sz="3400" dirty="0"/>
              <a:t>Game Demo:</a:t>
            </a:r>
          </a:p>
          <a:p>
            <a:r>
              <a:rPr lang="en-US" sz="3400" dirty="0"/>
              <a:t>To view a video demo of our game, scan the QR code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663</Words>
  <Application>Microsoft Office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Nguyen</cp:lastModifiedBy>
  <cp:revision>4</cp:revision>
  <dcterms:modified xsi:type="dcterms:W3CDTF">2024-04-22T17:28:10Z</dcterms:modified>
</cp:coreProperties>
</file>